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67" r:id="rId3"/>
    <p:sldId id="336" r:id="rId4"/>
    <p:sldId id="335" r:id="rId5"/>
    <p:sldId id="273" r:id="rId6"/>
    <p:sldId id="349" r:id="rId7"/>
    <p:sldId id="271" r:id="rId8"/>
    <p:sldId id="269" r:id="rId9"/>
    <p:sldId id="274" r:id="rId10"/>
    <p:sldId id="276" r:id="rId11"/>
    <p:sldId id="275" r:id="rId12"/>
    <p:sldId id="323" r:id="rId13"/>
    <p:sldId id="277" r:id="rId14"/>
    <p:sldId id="324" r:id="rId15"/>
    <p:sldId id="278" r:id="rId16"/>
    <p:sldId id="279" r:id="rId17"/>
    <p:sldId id="346" r:id="rId18"/>
    <p:sldId id="351" r:id="rId19"/>
    <p:sldId id="348" r:id="rId20"/>
    <p:sldId id="322" r:id="rId21"/>
    <p:sldId id="280" r:id="rId22"/>
    <p:sldId id="334" r:id="rId23"/>
    <p:sldId id="332" r:id="rId24"/>
    <p:sldId id="333" r:id="rId25"/>
    <p:sldId id="331" r:id="rId26"/>
    <p:sldId id="330" r:id="rId27"/>
    <p:sldId id="270"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D091E0-1641-45C2-9395-38B1B06D59EA}" v="1815" dt="2021-06-09T08:41:20.889"/>
    <p1510:client id="{A0FA44CC-AB5D-4566-8868-7EAB20E2D59F}" v="11" dt="2021-06-09T09:50:47.099"/>
    <p1510:client id="{DE8A3D5C-9B43-42C8-859D-ABA02FAA727E}" v="7" dt="2021-06-08T12:19:48.9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429" autoAdjust="0"/>
  </p:normalViewPr>
  <p:slideViewPr>
    <p:cSldViewPr snapToGrid="0">
      <p:cViewPr varScale="1">
        <p:scale>
          <a:sx n="76" d="100"/>
          <a:sy n="76" d="100"/>
        </p:scale>
        <p:origin x="917" y="5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a2531a62-2f4d-4e73-a7da-0a31b077d76f" providerId="ADAL" clId="{A0FA44CC-AB5D-4566-8868-7EAB20E2D59F}"/>
    <pc:docChg chg="custSel addSld delSld modSld">
      <pc:chgData name="Gerjan de Ruiter" userId="a2531a62-2f4d-4e73-a7da-0a31b077d76f" providerId="ADAL" clId="{A0FA44CC-AB5D-4566-8868-7EAB20E2D59F}" dt="2021-06-09T12:12:46.025" v="225" actId="27636"/>
      <pc:docMkLst>
        <pc:docMk/>
      </pc:docMkLst>
      <pc:sldChg chg="modSp mod">
        <pc:chgData name="Gerjan de Ruiter" userId="a2531a62-2f4d-4e73-a7da-0a31b077d76f" providerId="ADAL" clId="{A0FA44CC-AB5D-4566-8868-7EAB20E2D59F}" dt="2021-06-09T09:01:12.004" v="154" actId="21"/>
        <pc:sldMkLst>
          <pc:docMk/>
          <pc:sldMk cId="3601304868" sldId="273"/>
        </pc:sldMkLst>
        <pc:spChg chg="mod">
          <ac:chgData name="Gerjan de Ruiter" userId="a2531a62-2f4d-4e73-a7da-0a31b077d76f" providerId="ADAL" clId="{A0FA44CC-AB5D-4566-8868-7EAB20E2D59F}" dt="2021-06-09T09:01:12.004" v="154" actId="21"/>
          <ac:spMkLst>
            <pc:docMk/>
            <pc:sldMk cId="3601304868" sldId="273"/>
            <ac:spMk id="4" creationId="{5B30B335-0B26-422F-8771-E6B18B639DF5}"/>
          </ac:spMkLst>
        </pc:spChg>
      </pc:sldChg>
      <pc:sldChg chg="addSp modSp modAnim">
        <pc:chgData name="Gerjan de Ruiter" userId="a2531a62-2f4d-4e73-a7da-0a31b077d76f" providerId="ADAL" clId="{A0FA44CC-AB5D-4566-8868-7EAB20E2D59F}" dt="2021-06-09T09:50:47.099" v="173" actId="688"/>
        <pc:sldMkLst>
          <pc:docMk/>
          <pc:sldMk cId="66068700" sldId="274"/>
        </pc:sldMkLst>
        <pc:picChg chg="add mod">
          <ac:chgData name="Gerjan de Ruiter" userId="a2531a62-2f4d-4e73-a7da-0a31b077d76f" providerId="ADAL" clId="{A0FA44CC-AB5D-4566-8868-7EAB20E2D59F}" dt="2021-06-09T09:50:47.099" v="173" actId="688"/>
          <ac:picMkLst>
            <pc:docMk/>
            <pc:sldMk cId="66068700" sldId="274"/>
            <ac:picMk id="1026" creationId="{0413D64E-CD7A-4B89-9B04-1DFB66F3CF65}"/>
          </ac:picMkLst>
        </pc:picChg>
      </pc:sldChg>
      <pc:sldChg chg="modSp mod">
        <pc:chgData name="Gerjan de Ruiter" userId="a2531a62-2f4d-4e73-a7da-0a31b077d76f" providerId="ADAL" clId="{A0FA44CC-AB5D-4566-8868-7EAB20E2D59F}" dt="2021-06-09T12:12:46.025" v="225" actId="27636"/>
        <pc:sldMkLst>
          <pc:docMk/>
          <pc:sldMk cId="3506261688" sldId="346"/>
        </pc:sldMkLst>
        <pc:spChg chg="mod">
          <ac:chgData name="Gerjan de Ruiter" userId="a2531a62-2f4d-4e73-a7da-0a31b077d76f" providerId="ADAL" clId="{A0FA44CC-AB5D-4566-8868-7EAB20E2D59F}" dt="2021-06-09T12:12:46.025" v="225" actId="27636"/>
          <ac:spMkLst>
            <pc:docMk/>
            <pc:sldMk cId="3506261688" sldId="346"/>
            <ac:spMk id="3" creationId="{51CC9127-2451-4D20-A03F-740B183BD41D}"/>
          </ac:spMkLst>
        </pc:spChg>
      </pc:sldChg>
      <pc:sldChg chg="addSp delSp modSp new del mod modClrScheme chgLayout">
        <pc:chgData name="Gerjan de Ruiter" userId="a2531a62-2f4d-4e73-a7da-0a31b077d76f" providerId="ADAL" clId="{A0FA44CC-AB5D-4566-8868-7EAB20E2D59F}" dt="2021-06-09T09:45:47.956" v="166" actId="47"/>
        <pc:sldMkLst>
          <pc:docMk/>
          <pc:sldMk cId="798851046" sldId="347"/>
        </pc:sldMkLst>
        <pc:spChg chg="add mod">
          <ac:chgData name="Gerjan de Ruiter" userId="a2531a62-2f4d-4e73-a7da-0a31b077d76f" providerId="ADAL" clId="{A0FA44CC-AB5D-4566-8868-7EAB20E2D59F}" dt="2021-06-09T08:47:49.124" v="51" actId="20577"/>
          <ac:spMkLst>
            <pc:docMk/>
            <pc:sldMk cId="798851046" sldId="347"/>
            <ac:spMk id="2" creationId="{32D80427-A96B-4B20-AB3F-2F8168C5F1A4}"/>
          </ac:spMkLst>
        </pc:spChg>
        <pc:spChg chg="add del mod">
          <ac:chgData name="Gerjan de Ruiter" userId="a2531a62-2f4d-4e73-a7da-0a31b077d76f" providerId="ADAL" clId="{A0FA44CC-AB5D-4566-8868-7EAB20E2D59F}" dt="2021-06-09T08:52:40.693" v="75"/>
          <ac:spMkLst>
            <pc:docMk/>
            <pc:sldMk cId="798851046" sldId="347"/>
            <ac:spMk id="3" creationId="{F6C04332-8B4B-4E58-8F3A-AD829EE0D948}"/>
          </ac:spMkLst>
        </pc:spChg>
        <pc:spChg chg="add mod">
          <ac:chgData name="Gerjan de Ruiter" userId="a2531a62-2f4d-4e73-a7da-0a31b077d76f" providerId="ADAL" clId="{A0FA44CC-AB5D-4566-8868-7EAB20E2D59F}" dt="2021-06-09T08:48:28.782" v="74" actId="20577"/>
          <ac:spMkLst>
            <pc:docMk/>
            <pc:sldMk cId="798851046" sldId="347"/>
            <ac:spMk id="4" creationId="{A29A5EE2-CB78-4CE8-BD28-F93CF3936BB3}"/>
          </ac:spMkLst>
        </pc:spChg>
        <pc:picChg chg="add mod">
          <ac:chgData name="Gerjan de Ruiter" userId="a2531a62-2f4d-4e73-a7da-0a31b077d76f" providerId="ADAL" clId="{A0FA44CC-AB5D-4566-8868-7EAB20E2D59F}" dt="2021-06-09T08:52:40.693" v="75"/>
          <ac:picMkLst>
            <pc:docMk/>
            <pc:sldMk cId="798851046" sldId="347"/>
            <ac:picMk id="1026" creationId="{5E891427-3384-4824-ACCE-345EBB2B0444}"/>
          </ac:picMkLst>
        </pc:picChg>
      </pc:sldChg>
      <pc:sldChg chg="add">
        <pc:chgData name="Gerjan de Ruiter" userId="a2531a62-2f4d-4e73-a7da-0a31b077d76f" providerId="ADAL" clId="{A0FA44CC-AB5D-4566-8868-7EAB20E2D59F}" dt="2021-06-09T08:53:01.525" v="76"/>
        <pc:sldMkLst>
          <pc:docMk/>
          <pc:sldMk cId="3487706251" sldId="348"/>
        </pc:sldMkLst>
      </pc:sldChg>
      <pc:sldChg chg="addSp delSp modSp new mod modClrScheme chgLayout">
        <pc:chgData name="Gerjan de Ruiter" userId="a2531a62-2f4d-4e73-a7da-0a31b077d76f" providerId="ADAL" clId="{A0FA44CC-AB5D-4566-8868-7EAB20E2D59F}" dt="2021-06-09T09:01:29.507" v="161" actId="403"/>
        <pc:sldMkLst>
          <pc:docMk/>
          <pc:sldMk cId="2205681059" sldId="349"/>
        </pc:sldMkLst>
        <pc:spChg chg="del mod ord">
          <ac:chgData name="Gerjan de Ruiter" userId="a2531a62-2f4d-4e73-a7da-0a31b077d76f" providerId="ADAL" clId="{A0FA44CC-AB5D-4566-8868-7EAB20E2D59F}" dt="2021-06-09T09:01:19.988" v="156" actId="700"/>
          <ac:spMkLst>
            <pc:docMk/>
            <pc:sldMk cId="2205681059" sldId="349"/>
            <ac:spMk id="2" creationId="{DE53DEFD-5CFD-4B95-8B72-4E454DF5A0DB}"/>
          </ac:spMkLst>
        </pc:spChg>
        <pc:spChg chg="del mod ord">
          <ac:chgData name="Gerjan de Ruiter" userId="a2531a62-2f4d-4e73-a7da-0a31b077d76f" providerId="ADAL" clId="{A0FA44CC-AB5D-4566-8868-7EAB20E2D59F}" dt="2021-06-09T09:01:19.988" v="156" actId="700"/>
          <ac:spMkLst>
            <pc:docMk/>
            <pc:sldMk cId="2205681059" sldId="349"/>
            <ac:spMk id="3" creationId="{50B56039-9ED0-4F3F-89AC-B3D0E5A67EEC}"/>
          </ac:spMkLst>
        </pc:spChg>
        <pc:spChg chg="del">
          <ac:chgData name="Gerjan de Ruiter" userId="a2531a62-2f4d-4e73-a7da-0a31b077d76f" providerId="ADAL" clId="{A0FA44CC-AB5D-4566-8868-7EAB20E2D59F}" dt="2021-06-09T09:01:19.988" v="156" actId="700"/>
          <ac:spMkLst>
            <pc:docMk/>
            <pc:sldMk cId="2205681059" sldId="349"/>
            <ac:spMk id="4" creationId="{CD8859FB-B61F-49FA-BD34-C17DE3089436}"/>
          </ac:spMkLst>
        </pc:spChg>
        <pc:spChg chg="add mod ord">
          <ac:chgData name="Gerjan de Ruiter" userId="a2531a62-2f4d-4e73-a7da-0a31b077d76f" providerId="ADAL" clId="{A0FA44CC-AB5D-4566-8868-7EAB20E2D59F}" dt="2021-06-09T09:01:29.507" v="161" actId="403"/>
          <ac:spMkLst>
            <pc:docMk/>
            <pc:sldMk cId="2205681059" sldId="349"/>
            <ac:spMk id="5" creationId="{9966CC21-D815-4800-AF0E-CDCBB35D9CDB}"/>
          </ac:spMkLst>
        </pc:spChg>
        <pc:spChg chg="add mod ord">
          <ac:chgData name="Gerjan de Ruiter" userId="a2531a62-2f4d-4e73-a7da-0a31b077d76f" providerId="ADAL" clId="{A0FA44CC-AB5D-4566-8868-7EAB20E2D59F}" dt="2021-06-09T09:01:24.234" v="158" actId="5793"/>
          <ac:spMkLst>
            <pc:docMk/>
            <pc:sldMk cId="2205681059" sldId="349"/>
            <ac:spMk id="6" creationId="{C690225A-E440-41A7-8343-1DB9FD551575}"/>
          </ac:spMkLst>
        </pc:spChg>
      </pc:sldChg>
      <pc:sldChg chg="addSp delSp modSp new del mod modClrScheme chgLayout">
        <pc:chgData name="Gerjan de Ruiter" userId="a2531a62-2f4d-4e73-a7da-0a31b077d76f" providerId="ADAL" clId="{A0FA44CC-AB5D-4566-8868-7EAB20E2D59F}" dt="2021-06-09T09:01:59.129" v="165" actId="47"/>
        <pc:sldMkLst>
          <pc:docMk/>
          <pc:sldMk cId="2632402450" sldId="350"/>
        </pc:sldMkLst>
        <pc:spChg chg="del mod ord">
          <ac:chgData name="Gerjan de Ruiter" userId="a2531a62-2f4d-4e73-a7da-0a31b077d76f" providerId="ADAL" clId="{A0FA44CC-AB5D-4566-8868-7EAB20E2D59F}" dt="2021-06-09T09:01:49.513" v="163" actId="700"/>
          <ac:spMkLst>
            <pc:docMk/>
            <pc:sldMk cId="2632402450" sldId="350"/>
            <ac:spMk id="2" creationId="{9BE14E97-4678-4F2A-A2B1-6DA65A112435}"/>
          </ac:spMkLst>
        </pc:spChg>
        <pc:spChg chg="del mod ord">
          <ac:chgData name="Gerjan de Ruiter" userId="a2531a62-2f4d-4e73-a7da-0a31b077d76f" providerId="ADAL" clId="{A0FA44CC-AB5D-4566-8868-7EAB20E2D59F}" dt="2021-06-09T09:01:49.513" v="163" actId="700"/>
          <ac:spMkLst>
            <pc:docMk/>
            <pc:sldMk cId="2632402450" sldId="350"/>
            <ac:spMk id="3" creationId="{A7EAB4D3-3E16-4762-B715-879DC899AB09}"/>
          </ac:spMkLst>
        </pc:spChg>
        <pc:spChg chg="del">
          <ac:chgData name="Gerjan de Ruiter" userId="a2531a62-2f4d-4e73-a7da-0a31b077d76f" providerId="ADAL" clId="{A0FA44CC-AB5D-4566-8868-7EAB20E2D59F}" dt="2021-06-09T09:01:49.513" v="163" actId="700"/>
          <ac:spMkLst>
            <pc:docMk/>
            <pc:sldMk cId="2632402450" sldId="350"/>
            <ac:spMk id="4" creationId="{BE73DF8C-CF0A-4289-B2B1-2719C691B493}"/>
          </ac:spMkLst>
        </pc:spChg>
        <pc:spChg chg="add mod ord">
          <ac:chgData name="Gerjan de Ruiter" userId="a2531a62-2f4d-4e73-a7da-0a31b077d76f" providerId="ADAL" clId="{A0FA44CC-AB5D-4566-8868-7EAB20E2D59F}" dt="2021-06-09T09:01:49.513" v="163" actId="700"/>
          <ac:spMkLst>
            <pc:docMk/>
            <pc:sldMk cId="2632402450" sldId="350"/>
            <ac:spMk id="5" creationId="{6C1B09FD-ED33-4748-BB5A-9A62287FB561}"/>
          </ac:spMkLst>
        </pc:spChg>
        <pc:spChg chg="add mod ord">
          <ac:chgData name="Gerjan de Ruiter" userId="a2531a62-2f4d-4e73-a7da-0a31b077d76f" providerId="ADAL" clId="{A0FA44CC-AB5D-4566-8868-7EAB20E2D59F}" dt="2021-06-09T09:01:49.513" v="163" actId="700"/>
          <ac:spMkLst>
            <pc:docMk/>
            <pc:sldMk cId="2632402450" sldId="350"/>
            <ac:spMk id="6" creationId="{B0134DC0-1077-4E31-8EA0-DAD5E1988DFC}"/>
          </ac:spMkLst>
        </pc:spChg>
      </pc:sldChg>
      <pc:sldChg chg="add">
        <pc:chgData name="Gerjan de Ruiter" userId="a2531a62-2f4d-4e73-a7da-0a31b077d76f" providerId="ADAL" clId="{A0FA44CC-AB5D-4566-8868-7EAB20E2D59F}" dt="2021-06-09T09:01:56.411" v="164"/>
        <pc:sldMkLst>
          <pc:docMk/>
          <pc:sldMk cId="1248884723" sldId="351"/>
        </pc:sldMkLst>
      </pc:sldChg>
    </pc:docChg>
  </pc:docChgLst>
  <pc:docChgLst>
    <pc:chgData name="Gerjan de Ruiter" userId="a2531a62-2f4d-4e73-a7da-0a31b077d76f" providerId="ADAL" clId="{02D091E0-1641-45C2-9395-38B1B06D59EA}"/>
    <pc:docChg chg="undo redo custSel addSld delSld modSld sldOrd">
      <pc:chgData name="Gerjan de Ruiter" userId="a2531a62-2f4d-4e73-a7da-0a31b077d76f" providerId="ADAL" clId="{02D091E0-1641-45C2-9395-38B1B06D59EA}" dt="2021-06-09T08:41:24.404" v="4018" actId="1076"/>
      <pc:docMkLst>
        <pc:docMk/>
      </pc:docMkLst>
      <pc:sldChg chg="addSp delSp modSp ord">
        <pc:chgData name="Gerjan de Ruiter" userId="a2531a62-2f4d-4e73-a7da-0a31b077d76f" providerId="ADAL" clId="{02D091E0-1641-45C2-9395-38B1B06D59EA}" dt="2021-06-08T14:26:55.840" v="171"/>
        <pc:sldMkLst>
          <pc:docMk/>
          <pc:sldMk cId="1743928779" sldId="269"/>
        </pc:sldMkLst>
        <pc:spChg chg="del">
          <ac:chgData name="Gerjan de Ruiter" userId="a2531a62-2f4d-4e73-a7da-0a31b077d76f" providerId="ADAL" clId="{02D091E0-1641-45C2-9395-38B1B06D59EA}" dt="2021-06-08T14:26:55.840" v="171"/>
          <ac:spMkLst>
            <pc:docMk/>
            <pc:sldMk cId="1743928779" sldId="269"/>
            <ac:spMk id="3" creationId="{254D28F3-2759-45BC-B862-78CC58643A65}"/>
          </ac:spMkLst>
        </pc:spChg>
        <pc:picChg chg="add mod">
          <ac:chgData name="Gerjan de Ruiter" userId="a2531a62-2f4d-4e73-a7da-0a31b077d76f" providerId="ADAL" clId="{02D091E0-1641-45C2-9395-38B1B06D59EA}" dt="2021-06-08T14:26:55.840" v="171"/>
          <ac:picMkLst>
            <pc:docMk/>
            <pc:sldMk cId="1743928779" sldId="269"/>
            <ac:picMk id="1026" creationId="{7D89368E-EBA7-4472-96F3-2114DFD7CC61}"/>
          </ac:picMkLst>
        </pc:picChg>
      </pc:sldChg>
      <pc:sldChg chg="addSp delSp modSp mod">
        <pc:chgData name="Gerjan de Ruiter" userId="a2531a62-2f4d-4e73-a7da-0a31b077d76f" providerId="ADAL" clId="{02D091E0-1641-45C2-9395-38B1B06D59EA}" dt="2021-06-09T06:56:23.320" v="1664" actId="1076"/>
        <pc:sldMkLst>
          <pc:docMk/>
          <pc:sldMk cId="854702752" sldId="271"/>
        </pc:sldMkLst>
        <pc:spChg chg="del">
          <ac:chgData name="Gerjan de Ruiter" userId="a2531a62-2f4d-4e73-a7da-0a31b077d76f" providerId="ADAL" clId="{02D091E0-1641-45C2-9395-38B1B06D59EA}" dt="2021-06-09T06:56:18.503" v="1662"/>
          <ac:spMkLst>
            <pc:docMk/>
            <pc:sldMk cId="854702752" sldId="271"/>
            <ac:spMk id="3" creationId="{37831A39-B055-4498-85ED-59758FCE86A4}"/>
          </ac:spMkLst>
        </pc:spChg>
        <pc:spChg chg="mod">
          <ac:chgData name="Gerjan de Ruiter" userId="a2531a62-2f4d-4e73-a7da-0a31b077d76f" providerId="ADAL" clId="{02D091E0-1641-45C2-9395-38B1B06D59EA}" dt="2021-06-08T14:26:18.745" v="168" actId="113"/>
          <ac:spMkLst>
            <pc:docMk/>
            <pc:sldMk cId="854702752" sldId="271"/>
            <ac:spMk id="4" creationId="{5B30B335-0B26-422F-8771-E6B18B639DF5}"/>
          </ac:spMkLst>
        </pc:spChg>
        <pc:picChg chg="add mod">
          <ac:chgData name="Gerjan de Ruiter" userId="a2531a62-2f4d-4e73-a7da-0a31b077d76f" providerId="ADAL" clId="{02D091E0-1641-45C2-9395-38B1B06D59EA}" dt="2021-06-09T06:56:23.320" v="1664" actId="1076"/>
          <ac:picMkLst>
            <pc:docMk/>
            <pc:sldMk cId="854702752" sldId="271"/>
            <ac:picMk id="5" creationId="{CECF8A94-B241-440C-9403-EC8070F34724}"/>
          </ac:picMkLst>
        </pc:picChg>
      </pc:sldChg>
      <pc:sldChg chg="del">
        <pc:chgData name="Gerjan de Ruiter" userId="a2531a62-2f4d-4e73-a7da-0a31b077d76f" providerId="ADAL" clId="{02D091E0-1641-45C2-9395-38B1B06D59EA}" dt="2021-06-08T14:51:19.031" v="213" actId="47"/>
        <pc:sldMkLst>
          <pc:docMk/>
          <pc:sldMk cId="2058266822" sldId="272"/>
        </pc:sldMkLst>
      </pc:sldChg>
      <pc:sldChg chg="add del">
        <pc:chgData name="Gerjan de Ruiter" userId="a2531a62-2f4d-4e73-a7da-0a31b077d76f" providerId="ADAL" clId="{02D091E0-1641-45C2-9395-38B1B06D59EA}" dt="2021-06-08T14:23:42.068" v="43"/>
        <pc:sldMkLst>
          <pc:docMk/>
          <pc:sldMk cId="139681497" sldId="273"/>
        </pc:sldMkLst>
      </pc:sldChg>
      <pc:sldChg chg="modSp add mod ord">
        <pc:chgData name="Gerjan de Ruiter" userId="a2531a62-2f4d-4e73-a7da-0a31b077d76f" providerId="ADAL" clId="{02D091E0-1641-45C2-9395-38B1B06D59EA}" dt="2021-06-08T14:24:10.676" v="117" actId="20577"/>
        <pc:sldMkLst>
          <pc:docMk/>
          <pc:sldMk cId="3601304868" sldId="273"/>
        </pc:sldMkLst>
        <pc:spChg chg="mod">
          <ac:chgData name="Gerjan de Ruiter" userId="a2531a62-2f4d-4e73-a7da-0a31b077d76f" providerId="ADAL" clId="{02D091E0-1641-45C2-9395-38B1B06D59EA}" dt="2021-06-08T14:23:49.136" v="57" actId="20577"/>
          <ac:spMkLst>
            <pc:docMk/>
            <pc:sldMk cId="3601304868" sldId="273"/>
            <ac:spMk id="2" creationId="{95DA46E5-14C3-45BC-900C-4D41CFCF5FA8}"/>
          </ac:spMkLst>
        </pc:spChg>
        <pc:spChg chg="mod">
          <ac:chgData name="Gerjan de Ruiter" userId="a2531a62-2f4d-4e73-a7da-0a31b077d76f" providerId="ADAL" clId="{02D091E0-1641-45C2-9395-38B1B06D59EA}" dt="2021-06-08T14:24:10.676" v="117" actId="20577"/>
          <ac:spMkLst>
            <pc:docMk/>
            <pc:sldMk cId="3601304868" sldId="273"/>
            <ac:spMk id="4" creationId="{5B30B335-0B26-422F-8771-E6B18B639DF5}"/>
          </ac:spMkLst>
        </pc:spChg>
      </pc:sldChg>
      <pc:sldChg chg="addSp delSp modSp new mod modClrScheme chgLayout">
        <pc:chgData name="Gerjan de Ruiter" userId="a2531a62-2f4d-4e73-a7da-0a31b077d76f" providerId="ADAL" clId="{02D091E0-1641-45C2-9395-38B1B06D59EA}" dt="2021-06-08T14:48:02.248" v="186" actId="1076"/>
        <pc:sldMkLst>
          <pc:docMk/>
          <pc:sldMk cId="66068700" sldId="274"/>
        </pc:sldMkLst>
        <pc:spChg chg="del mod ord">
          <ac:chgData name="Gerjan de Ruiter" userId="a2531a62-2f4d-4e73-a7da-0a31b077d76f" providerId="ADAL" clId="{02D091E0-1641-45C2-9395-38B1B06D59EA}" dt="2021-06-08T14:47:11.655" v="173" actId="700"/>
          <ac:spMkLst>
            <pc:docMk/>
            <pc:sldMk cId="66068700" sldId="274"/>
            <ac:spMk id="2" creationId="{FFB5858F-C94E-4660-9431-3BA03085760B}"/>
          </ac:spMkLst>
        </pc:spChg>
        <pc:spChg chg="del mod ord">
          <ac:chgData name="Gerjan de Ruiter" userId="a2531a62-2f4d-4e73-a7da-0a31b077d76f" providerId="ADAL" clId="{02D091E0-1641-45C2-9395-38B1B06D59EA}" dt="2021-06-08T14:47:11.655" v="173" actId="700"/>
          <ac:spMkLst>
            <pc:docMk/>
            <pc:sldMk cId="66068700" sldId="274"/>
            <ac:spMk id="3" creationId="{12AA899E-BCF3-4823-95EE-E59481AFB755}"/>
          </ac:spMkLst>
        </pc:spChg>
        <pc:spChg chg="del">
          <ac:chgData name="Gerjan de Ruiter" userId="a2531a62-2f4d-4e73-a7da-0a31b077d76f" providerId="ADAL" clId="{02D091E0-1641-45C2-9395-38B1B06D59EA}" dt="2021-06-08T14:47:11.655" v="173" actId="700"/>
          <ac:spMkLst>
            <pc:docMk/>
            <pc:sldMk cId="66068700" sldId="274"/>
            <ac:spMk id="4" creationId="{90E00DF1-B8D2-43BC-8819-6B31D321708D}"/>
          </ac:spMkLst>
        </pc:spChg>
        <pc:spChg chg="add mod ord">
          <ac:chgData name="Gerjan de Ruiter" userId="a2531a62-2f4d-4e73-a7da-0a31b077d76f" providerId="ADAL" clId="{02D091E0-1641-45C2-9395-38B1B06D59EA}" dt="2021-06-08T14:47:11.655" v="173" actId="700"/>
          <ac:spMkLst>
            <pc:docMk/>
            <pc:sldMk cId="66068700" sldId="274"/>
            <ac:spMk id="5" creationId="{510BC8D1-3691-4A1C-A146-FC45499FBC08}"/>
          </ac:spMkLst>
        </pc:spChg>
        <pc:spChg chg="add del mod ord">
          <ac:chgData name="Gerjan de Ruiter" userId="a2531a62-2f4d-4e73-a7da-0a31b077d76f" providerId="ADAL" clId="{02D091E0-1641-45C2-9395-38B1B06D59EA}" dt="2021-06-08T14:47:13.410" v="174" actId="22"/>
          <ac:spMkLst>
            <pc:docMk/>
            <pc:sldMk cId="66068700" sldId="274"/>
            <ac:spMk id="6" creationId="{D646E124-CE2D-4FFA-92E6-69FFA3620409}"/>
          </ac:spMkLst>
        </pc:spChg>
        <pc:picChg chg="add mod ord modCrop">
          <ac:chgData name="Gerjan de Ruiter" userId="a2531a62-2f4d-4e73-a7da-0a31b077d76f" providerId="ADAL" clId="{02D091E0-1641-45C2-9395-38B1B06D59EA}" dt="2021-06-08T14:48:02.248" v="186" actId="1076"/>
          <ac:picMkLst>
            <pc:docMk/>
            <pc:sldMk cId="66068700" sldId="274"/>
            <ac:picMk id="8" creationId="{A20C3EA6-C587-44FC-8E43-6A02C15FECE1}"/>
          </ac:picMkLst>
        </pc:picChg>
      </pc:sldChg>
      <pc:sldChg chg="addSp delSp modSp new mod modClrScheme modAnim chgLayout">
        <pc:chgData name="Gerjan de Ruiter" userId="a2531a62-2f4d-4e73-a7da-0a31b077d76f" providerId="ADAL" clId="{02D091E0-1641-45C2-9395-38B1B06D59EA}" dt="2021-06-09T07:05:02.033" v="1906" actId="1076"/>
        <pc:sldMkLst>
          <pc:docMk/>
          <pc:sldMk cId="190501604" sldId="275"/>
        </pc:sldMkLst>
        <pc:spChg chg="del mod ord">
          <ac:chgData name="Gerjan de Ruiter" userId="a2531a62-2f4d-4e73-a7da-0a31b077d76f" providerId="ADAL" clId="{02D091E0-1641-45C2-9395-38B1B06D59EA}" dt="2021-06-08T14:50:21.359" v="188" actId="700"/>
          <ac:spMkLst>
            <pc:docMk/>
            <pc:sldMk cId="190501604" sldId="275"/>
            <ac:spMk id="2" creationId="{7FFEC148-95F9-4586-8B59-423F81DB1BEB}"/>
          </ac:spMkLst>
        </pc:spChg>
        <pc:spChg chg="del mod ord">
          <ac:chgData name="Gerjan de Ruiter" userId="a2531a62-2f4d-4e73-a7da-0a31b077d76f" providerId="ADAL" clId="{02D091E0-1641-45C2-9395-38B1B06D59EA}" dt="2021-06-08T14:50:21.359" v="188" actId="700"/>
          <ac:spMkLst>
            <pc:docMk/>
            <pc:sldMk cId="190501604" sldId="275"/>
            <ac:spMk id="3" creationId="{E4734771-B851-45B2-9A2E-BBAD3726C720}"/>
          </ac:spMkLst>
        </pc:spChg>
        <pc:spChg chg="add mod ord">
          <ac:chgData name="Gerjan de Ruiter" userId="a2531a62-2f4d-4e73-a7da-0a31b077d76f" providerId="ADAL" clId="{02D091E0-1641-45C2-9395-38B1B06D59EA}" dt="2021-06-09T07:04:58.218" v="1905" actId="1076"/>
          <ac:spMkLst>
            <pc:docMk/>
            <pc:sldMk cId="190501604" sldId="275"/>
            <ac:spMk id="4" creationId="{2D1DFAF0-AB9C-4B96-AB77-04E2D3848CF9}"/>
          </ac:spMkLst>
        </pc:spChg>
        <pc:spChg chg="add del mod ord">
          <ac:chgData name="Gerjan de Ruiter" userId="a2531a62-2f4d-4e73-a7da-0a31b077d76f" providerId="ADAL" clId="{02D091E0-1641-45C2-9395-38B1B06D59EA}" dt="2021-06-09T06:31:01.719" v="215"/>
          <ac:spMkLst>
            <pc:docMk/>
            <pc:sldMk cId="190501604" sldId="275"/>
            <ac:spMk id="5" creationId="{478BCB8F-5B0B-4CF3-AF2D-5CBE2881F0D7}"/>
          </ac:spMkLst>
        </pc:spChg>
        <pc:spChg chg="add mod ord">
          <ac:chgData name="Gerjan de Ruiter" userId="a2531a62-2f4d-4e73-a7da-0a31b077d76f" providerId="ADAL" clId="{02D091E0-1641-45C2-9395-38B1B06D59EA}" dt="2021-06-09T07:05:02.033" v="1906" actId="1076"/>
          <ac:spMkLst>
            <pc:docMk/>
            <pc:sldMk cId="190501604" sldId="275"/>
            <ac:spMk id="6" creationId="{A9DC7381-5556-41F0-ADFE-BC45D89DCCE6}"/>
          </ac:spMkLst>
        </pc:spChg>
        <pc:picChg chg="add mod">
          <ac:chgData name="Gerjan de Ruiter" userId="a2531a62-2f4d-4e73-a7da-0a31b077d76f" providerId="ADAL" clId="{02D091E0-1641-45C2-9395-38B1B06D59EA}" dt="2021-06-09T07:04:53.619" v="1903" actId="1076"/>
          <ac:picMkLst>
            <pc:docMk/>
            <pc:sldMk cId="190501604" sldId="275"/>
            <ac:picMk id="7" creationId="{8FC72236-6BDF-4FF2-ACFE-C120A34942EB}"/>
          </ac:picMkLst>
        </pc:picChg>
        <pc:picChg chg="add mod">
          <ac:chgData name="Gerjan de Ruiter" userId="a2531a62-2f4d-4e73-a7da-0a31b077d76f" providerId="ADAL" clId="{02D091E0-1641-45C2-9395-38B1B06D59EA}" dt="2021-06-09T07:04:54.795" v="1904" actId="1076"/>
          <ac:picMkLst>
            <pc:docMk/>
            <pc:sldMk cId="190501604" sldId="275"/>
            <ac:picMk id="8" creationId="{B02EC548-D696-4C85-8D29-5ED77B99B88B}"/>
          </ac:picMkLst>
        </pc:picChg>
      </pc:sldChg>
      <pc:sldChg chg="addSp delSp modSp add mod ord modAnim modNotesTx">
        <pc:chgData name="Gerjan de Ruiter" userId="a2531a62-2f4d-4e73-a7da-0a31b077d76f" providerId="ADAL" clId="{02D091E0-1641-45C2-9395-38B1B06D59EA}" dt="2021-06-09T07:15:14.104" v="2360" actId="1076"/>
        <pc:sldMkLst>
          <pc:docMk/>
          <pc:sldMk cId="1825449306" sldId="276"/>
        </pc:sldMkLst>
        <pc:spChg chg="mod">
          <ac:chgData name="Gerjan de Ruiter" userId="a2531a62-2f4d-4e73-a7da-0a31b077d76f" providerId="ADAL" clId="{02D091E0-1641-45C2-9395-38B1B06D59EA}" dt="2021-06-08T14:50:36.263" v="198" actId="20577"/>
          <ac:spMkLst>
            <pc:docMk/>
            <pc:sldMk cId="1825449306" sldId="276"/>
            <ac:spMk id="4" creationId="{2D1DFAF0-AB9C-4B96-AB77-04E2D3848CF9}"/>
          </ac:spMkLst>
        </pc:spChg>
        <pc:spChg chg="del">
          <ac:chgData name="Gerjan de Ruiter" userId="a2531a62-2f4d-4e73-a7da-0a31b077d76f" providerId="ADAL" clId="{02D091E0-1641-45C2-9395-38B1B06D59EA}" dt="2021-06-09T06:38:32.427" v="790"/>
          <ac:spMkLst>
            <pc:docMk/>
            <pc:sldMk cId="1825449306" sldId="276"/>
            <ac:spMk id="5" creationId="{478BCB8F-5B0B-4CF3-AF2D-5CBE2881F0D7}"/>
          </ac:spMkLst>
        </pc:spChg>
        <pc:spChg chg="mod">
          <ac:chgData name="Gerjan de Ruiter" userId="a2531a62-2f4d-4e73-a7da-0a31b077d76f" providerId="ADAL" clId="{02D091E0-1641-45C2-9395-38B1B06D59EA}" dt="2021-06-09T06:44:59.743" v="1373" actId="114"/>
          <ac:spMkLst>
            <pc:docMk/>
            <pc:sldMk cId="1825449306" sldId="276"/>
            <ac:spMk id="6" creationId="{A9DC7381-5556-41F0-ADFE-BC45D89DCCE6}"/>
          </ac:spMkLst>
        </pc:spChg>
        <pc:picChg chg="add mod">
          <ac:chgData name="Gerjan de Ruiter" userId="a2531a62-2f4d-4e73-a7da-0a31b077d76f" providerId="ADAL" clId="{02D091E0-1641-45C2-9395-38B1B06D59EA}" dt="2021-06-09T07:15:14.104" v="2360" actId="1076"/>
          <ac:picMkLst>
            <pc:docMk/>
            <pc:sldMk cId="1825449306" sldId="276"/>
            <ac:picMk id="1026" creationId="{12D26563-F4E7-489A-B363-E24F4A8B92DB}"/>
          </ac:picMkLst>
        </pc:picChg>
        <pc:picChg chg="add del mod">
          <ac:chgData name="Gerjan de Ruiter" userId="a2531a62-2f4d-4e73-a7da-0a31b077d76f" providerId="ADAL" clId="{02D091E0-1641-45C2-9395-38B1B06D59EA}" dt="2021-06-09T06:41:57.171" v="1264"/>
          <ac:picMkLst>
            <pc:docMk/>
            <pc:sldMk cId="1825449306" sldId="276"/>
            <ac:picMk id="1028" creationId="{5D281E22-3725-4744-B403-97BD885ABF5B}"/>
          </ac:picMkLst>
        </pc:picChg>
        <pc:picChg chg="add mod">
          <ac:chgData name="Gerjan de Ruiter" userId="a2531a62-2f4d-4e73-a7da-0a31b077d76f" providerId="ADAL" clId="{02D091E0-1641-45C2-9395-38B1B06D59EA}" dt="2021-06-09T06:43:28.112" v="1360" actId="1076"/>
          <ac:picMkLst>
            <pc:docMk/>
            <pc:sldMk cId="1825449306" sldId="276"/>
            <ac:picMk id="1030" creationId="{C10F774D-C00F-4F37-9104-9A1065E9134A}"/>
          </ac:picMkLst>
        </pc:picChg>
      </pc:sldChg>
      <pc:sldChg chg="addSp delSp modSp add mod modAnim modNotesTx">
        <pc:chgData name="Gerjan de Ruiter" userId="a2531a62-2f4d-4e73-a7da-0a31b077d76f" providerId="ADAL" clId="{02D091E0-1641-45C2-9395-38B1B06D59EA}" dt="2021-06-09T07:49:31.945" v="3332" actId="1076"/>
        <pc:sldMkLst>
          <pc:docMk/>
          <pc:sldMk cId="2083602471" sldId="277"/>
        </pc:sldMkLst>
        <pc:spChg chg="add del mod">
          <ac:chgData name="Gerjan de Ruiter" userId="a2531a62-2f4d-4e73-a7da-0a31b077d76f" providerId="ADAL" clId="{02D091E0-1641-45C2-9395-38B1B06D59EA}" dt="2021-06-09T06:56:03.299" v="1657"/>
          <ac:spMkLst>
            <pc:docMk/>
            <pc:sldMk cId="2083602471" sldId="277"/>
            <ac:spMk id="2" creationId="{97447859-D5AF-435C-8CEF-A08C2CB5DAE0}"/>
          </ac:spMkLst>
        </pc:spChg>
        <pc:spChg chg="add del mod">
          <ac:chgData name="Gerjan de Ruiter" userId="a2531a62-2f4d-4e73-a7da-0a31b077d76f" providerId="ADAL" clId="{02D091E0-1641-45C2-9395-38B1B06D59EA}" dt="2021-06-09T07:04:30.112" v="1897"/>
          <ac:spMkLst>
            <pc:docMk/>
            <pc:sldMk cId="2083602471" sldId="277"/>
            <ac:spMk id="3" creationId="{DD415980-BD92-4536-A565-8E439FFEECFD}"/>
          </ac:spMkLst>
        </pc:spChg>
        <pc:spChg chg="mod">
          <ac:chgData name="Gerjan de Ruiter" userId="a2531a62-2f4d-4e73-a7da-0a31b077d76f" providerId="ADAL" clId="{02D091E0-1641-45C2-9395-38B1B06D59EA}" dt="2021-06-09T07:15:38.597" v="2362" actId="1076"/>
          <ac:spMkLst>
            <pc:docMk/>
            <pc:sldMk cId="2083602471" sldId="277"/>
            <ac:spMk id="4" creationId="{2D1DFAF0-AB9C-4B96-AB77-04E2D3848CF9}"/>
          </ac:spMkLst>
        </pc:spChg>
        <pc:spChg chg="del">
          <ac:chgData name="Gerjan de Ruiter" userId="a2531a62-2f4d-4e73-a7da-0a31b077d76f" providerId="ADAL" clId="{02D091E0-1641-45C2-9395-38B1B06D59EA}" dt="2021-06-09T06:55:59.263" v="1656"/>
          <ac:spMkLst>
            <pc:docMk/>
            <pc:sldMk cId="2083602471" sldId="277"/>
            <ac:spMk id="5" creationId="{478BCB8F-5B0B-4CF3-AF2D-5CBE2881F0D7}"/>
          </ac:spMkLst>
        </pc:spChg>
        <pc:spChg chg="mod">
          <ac:chgData name="Gerjan de Ruiter" userId="a2531a62-2f4d-4e73-a7da-0a31b077d76f" providerId="ADAL" clId="{02D091E0-1641-45C2-9395-38B1B06D59EA}" dt="2021-06-09T07:15:34.753" v="2361" actId="1076"/>
          <ac:spMkLst>
            <pc:docMk/>
            <pc:sldMk cId="2083602471" sldId="277"/>
            <ac:spMk id="6" creationId="{A9DC7381-5556-41F0-ADFE-BC45D89DCCE6}"/>
          </ac:spMkLst>
        </pc:spChg>
        <pc:spChg chg="add del mod">
          <ac:chgData name="Gerjan de Ruiter" userId="a2531a62-2f4d-4e73-a7da-0a31b077d76f" providerId="ADAL" clId="{02D091E0-1641-45C2-9395-38B1B06D59EA}" dt="2021-06-09T07:04:32.054" v="1898"/>
          <ac:spMkLst>
            <pc:docMk/>
            <pc:sldMk cId="2083602471" sldId="277"/>
            <ac:spMk id="8" creationId="{B6DD32DD-E4CA-4A88-801B-6B55A0499D48}"/>
          </ac:spMkLst>
        </pc:spChg>
        <pc:picChg chg="add del mod">
          <ac:chgData name="Gerjan de Ruiter" userId="a2531a62-2f4d-4e73-a7da-0a31b077d76f" providerId="ADAL" clId="{02D091E0-1641-45C2-9395-38B1B06D59EA}" dt="2021-06-09T06:56:26.602" v="1665" actId="478"/>
          <ac:picMkLst>
            <pc:docMk/>
            <pc:sldMk cId="2083602471" sldId="277"/>
            <ac:picMk id="7" creationId="{77801CB9-70E0-4E15-9639-F0D971443C5A}"/>
          </ac:picMkLst>
        </pc:picChg>
        <pc:picChg chg="add mod">
          <ac:chgData name="Gerjan de Ruiter" userId="a2531a62-2f4d-4e73-a7da-0a31b077d76f" providerId="ADAL" clId="{02D091E0-1641-45C2-9395-38B1B06D59EA}" dt="2021-06-09T07:49:06.773" v="3326" actId="1076"/>
          <ac:picMkLst>
            <pc:docMk/>
            <pc:sldMk cId="2083602471" sldId="277"/>
            <ac:picMk id="9" creationId="{9E722A2A-C8A3-4A58-810C-1453C160671D}"/>
          </ac:picMkLst>
        </pc:picChg>
        <pc:picChg chg="add mod">
          <ac:chgData name="Gerjan de Ruiter" userId="a2531a62-2f4d-4e73-a7da-0a31b077d76f" providerId="ADAL" clId="{02D091E0-1641-45C2-9395-38B1B06D59EA}" dt="2021-06-09T07:49:31.945" v="3332" actId="1076"/>
          <ac:picMkLst>
            <pc:docMk/>
            <pc:sldMk cId="2083602471" sldId="277"/>
            <ac:picMk id="11" creationId="{29E60D08-A334-44E6-A715-9954AD40BFCA}"/>
          </ac:picMkLst>
        </pc:picChg>
        <pc:picChg chg="add mod">
          <ac:chgData name="Gerjan de Ruiter" userId="a2531a62-2f4d-4e73-a7da-0a31b077d76f" providerId="ADAL" clId="{02D091E0-1641-45C2-9395-38B1B06D59EA}" dt="2021-06-09T07:49:25.905" v="3330"/>
          <ac:picMkLst>
            <pc:docMk/>
            <pc:sldMk cId="2083602471" sldId="277"/>
            <ac:picMk id="2056" creationId="{CE27F776-58BA-4858-91B4-CE6C451002D3}"/>
          </ac:picMkLst>
        </pc:picChg>
      </pc:sldChg>
      <pc:sldChg chg="addSp delSp modSp new mod">
        <pc:chgData name="Gerjan de Ruiter" userId="a2531a62-2f4d-4e73-a7da-0a31b077d76f" providerId="ADAL" clId="{02D091E0-1641-45C2-9395-38B1B06D59EA}" dt="2021-06-09T07:07:59.235" v="2187" actId="123"/>
        <pc:sldMkLst>
          <pc:docMk/>
          <pc:sldMk cId="1889308530" sldId="278"/>
        </pc:sldMkLst>
        <pc:spChg chg="mod">
          <ac:chgData name="Gerjan de Ruiter" userId="a2531a62-2f4d-4e73-a7da-0a31b077d76f" providerId="ADAL" clId="{02D091E0-1641-45C2-9395-38B1B06D59EA}" dt="2021-06-08T14:50:58.750" v="209" actId="20577"/>
          <ac:spMkLst>
            <pc:docMk/>
            <pc:sldMk cId="1889308530" sldId="278"/>
            <ac:spMk id="2" creationId="{5803FC42-B324-4097-9804-A521FA586E25}"/>
          </ac:spMkLst>
        </pc:spChg>
        <pc:spChg chg="del">
          <ac:chgData name="Gerjan de Ruiter" userId="a2531a62-2f4d-4e73-a7da-0a31b077d76f" providerId="ADAL" clId="{02D091E0-1641-45C2-9395-38B1B06D59EA}" dt="2021-06-09T07:06:38.761" v="2101"/>
          <ac:spMkLst>
            <pc:docMk/>
            <pc:sldMk cId="1889308530" sldId="278"/>
            <ac:spMk id="3" creationId="{99B929E5-3027-428D-BF02-C5B850914F49}"/>
          </ac:spMkLst>
        </pc:spChg>
        <pc:spChg chg="mod">
          <ac:chgData name="Gerjan de Ruiter" userId="a2531a62-2f4d-4e73-a7da-0a31b077d76f" providerId="ADAL" clId="{02D091E0-1641-45C2-9395-38B1B06D59EA}" dt="2021-06-09T07:07:59.235" v="2187" actId="123"/>
          <ac:spMkLst>
            <pc:docMk/>
            <pc:sldMk cId="1889308530" sldId="278"/>
            <ac:spMk id="4" creationId="{F77998AD-C98B-44C8-8305-D4ECD7A08A8F}"/>
          </ac:spMkLst>
        </pc:spChg>
        <pc:picChg chg="add mod">
          <ac:chgData name="Gerjan de Ruiter" userId="a2531a62-2f4d-4e73-a7da-0a31b077d76f" providerId="ADAL" clId="{02D091E0-1641-45C2-9395-38B1B06D59EA}" dt="2021-06-09T07:06:43.889" v="2103" actId="1076"/>
          <ac:picMkLst>
            <pc:docMk/>
            <pc:sldMk cId="1889308530" sldId="278"/>
            <ac:picMk id="5" creationId="{A130A1C1-9B92-4778-B359-81101638AE97}"/>
          </ac:picMkLst>
        </pc:picChg>
      </pc:sldChg>
      <pc:sldChg chg="addSp delSp modSp new mod modClrScheme modAnim chgLayout modNotesTx">
        <pc:chgData name="Gerjan de Ruiter" userId="a2531a62-2f4d-4e73-a7da-0a31b077d76f" providerId="ADAL" clId="{02D091E0-1641-45C2-9395-38B1B06D59EA}" dt="2021-06-09T08:34:27.594" v="3612"/>
        <pc:sldMkLst>
          <pc:docMk/>
          <pc:sldMk cId="1121926665" sldId="279"/>
        </pc:sldMkLst>
        <pc:spChg chg="mod ord">
          <ac:chgData name="Gerjan de Ruiter" userId="a2531a62-2f4d-4e73-a7da-0a31b077d76f" providerId="ADAL" clId="{02D091E0-1641-45C2-9395-38B1B06D59EA}" dt="2021-06-09T07:24:10.412" v="2675" actId="700"/>
          <ac:spMkLst>
            <pc:docMk/>
            <pc:sldMk cId="1121926665" sldId="279"/>
            <ac:spMk id="2" creationId="{44FC80FC-FCF2-4863-B072-F234D7851B6C}"/>
          </ac:spMkLst>
        </pc:spChg>
        <pc:spChg chg="del">
          <ac:chgData name="Gerjan de Ruiter" userId="a2531a62-2f4d-4e73-a7da-0a31b077d76f" providerId="ADAL" clId="{02D091E0-1641-45C2-9395-38B1B06D59EA}" dt="2021-06-09T07:13:41.592" v="2341"/>
          <ac:spMkLst>
            <pc:docMk/>
            <pc:sldMk cId="1121926665" sldId="279"/>
            <ac:spMk id="3" creationId="{EE24F7DD-C9B4-4B1D-95A4-901D970193F5}"/>
          </ac:spMkLst>
        </pc:spChg>
        <pc:spChg chg="mod ord">
          <ac:chgData name="Gerjan de Ruiter" userId="a2531a62-2f4d-4e73-a7da-0a31b077d76f" providerId="ADAL" clId="{02D091E0-1641-45C2-9395-38B1B06D59EA}" dt="2021-06-09T07:24:10.412" v="2675" actId="700"/>
          <ac:spMkLst>
            <pc:docMk/>
            <pc:sldMk cId="1121926665" sldId="279"/>
            <ac:spMk id="4" creationId="{1ABC6287-DF3D-44A0-8994-F9117FE395B6}"/>
          </ac:spMkLst>
        </pc:spChg>
        <pc:picChg chg="add mod ord">
          <ac:chgData name="Gerjan de Ruiter" userId="a2531a62-2f4d-4e73-a7da-0a31b077d76f" providerId="ADAL" clId="{02D091E0-1641-45C2-9395-38B1B06D59EA}" dt="2021-06-09T08:34:11.898" v="3605" actId="1076"/>
          <ac:picMkLst>
            <pc:docMk/>
            <pc:sldMk cId="1121926665" sldId="279"/>
            <ac:picMk id="5" creationId="{BF38D345-9179-4483-B57C-3E1BA6B9BA2B}"/>
          </ac:picMkLst>
        </pc:picChg>
        <pc:picChg chg="add mod">
          <ac:chgData name="Gerjan de Ruiter" userId="a2531a62-2f4d-4e73-a7da-0a31b077d76f" providerId="ADAL" clId="{02D091E0-1641-45C2-9395-38B1B06D59EA}" dt="2021-06-09T08:34:13.283" v="3606" actId="1076"/>
          <ac:picMkLst>
            <pc:docMk/>
            <pc:sldMk cId="1121926665" sldId="279"/>
            <ac:picMk id="6" creationId="{6E8D3854-EDB0-41FE-AECF-D07A0BA0383C}"/>
          </ac:picMkLst>
        </pc:picChg>
        <pc:picChg chg="add mod">
          <ac:chgData name="Gerjan de Ruiter" userId="a2531a62-2f4d-4e73-a7da-0a31b077d76f" providerId="ADAL" clId="{02D091E0-1641-45C2-9395-38B1B06D59EA}" dt="2021-06-09T08:34:21.460" v="3611" actId="14100"/>
          <ac:picMkLst>
            <pc:docMk/>
            <pc:sldMk cId="1121926665" sldId="279"/>
            <ac:picMk id="7" creationId="{C3DF7D84-EE3F-4EBA-981A-C6DCD20B98E4}"/>
          </ac:picMkLst>
        </pc:picChg>
      </pc:sldChg>
      <pc:sldChg chg="addSp delSp modSp add mod">
        <pc:chgData name="Gerjan de Ruiter" userId="a2531a62-2f4d-4e73-a7da-0a31b077d76f" providerId="ADAL" clId="{02D091E0-1641-45C2-9395-38B1B06D59EA}" dt="2021-06-09T08:41:24.404" v="4018" actId="1076"/>
        <pc:sldMkLst>
          <pc:docMk/>
          <pc:sldMk cId="3088267070" sldId="280"/>
        </pc:sldMkLst>
        <pc:spChg chg="del">
          <ac:chgData name="Gerjan de Ruiter" userId="a2531a62-2f4d-4e73-a7da-0a31b077d76f" providerId="ADAL" clId="{02D091E0-1641-45C2-9395-38B1B06D59EA}" dt="2021-06-09T08:41:20.889" v="4016"/>
          <ac:spMkLst>
            <pc:docMk/>
            <pc:sldMk cId="3088267070" sldId="280"/>
            <ac:spMk id="3" creationId="{37831A39-B055-4498-85ED-59758FCE86A4}"/>
          </ac:spMkLst>
        </pc:spChg>
        <pc:picChg chg="add mod">
          <ac:chgData name="Gerjan de Ruiter" userId="a2531a62-2f4d-4e73-a7da-0a31b077d76f" providerId="ADAL" clId="{02D091E0-1641-45C2-9395-38B1B06D59EA}" dt="2021-06-09T08:41:24.404" v="4018" actId="1076"/>
          <ac:picMkLst>
            <pc:docMk/>
            <pc:sldMk cId="3088267070" sldId="280"/>
            <ac:picMk id="5" creationId="{252FD5D0-D781-4F8B-9DC7-7225EB764EA5}"/>
          </ac:picMkLst>
        </pc:picChg>
      </pc:sldChg>
      <pc:sldChg chg="addSp delSp modSp add del mod ord delAnim">
        <pc:chgData name="Gerjan de Ruiter" userId="a2531a62-2f4d-4e73-a7da-0a31b077d76f" providerId="ADAL" clId="{02D091E0-1641-45C2-9395-38B1B06D59EA}" dt="2021-06-09T08:41:07.640" v="4014" actId="47"/>
        <pc:sldMkLst>
          <pc:docMk/>
          <pc:sldMk cId="3637017594" sldId="321"/>
        </pc:sldMkLst>
        <pc:spChg chg="mod">
          <ac:chgData name="Gerjan de Ruiter" userId="a2531a62-2f4d-4e73-a7da-0a31b077d76f" providerId="ADAL" clId="{02D091E0-1641-45C2-9395-38B1B06D59EA}" dt="2021-06-09T07:08:32.751" v="2193" actId="1076"/>
          <ac:spMkLst>
            <pc:docMk/>
            <pc:sldMk cId="3637017594" sldId="321"/>
            <ac:spMk id="2" creationId="{00000000-0000-0000-0000-000000000000}"/>
          </ac:spMkLst>
        </pc:spChg>
        <pc:spChg chg="add mod">
          <ac:chgData name="Gerjan de Ruiter" userId="a2531a62-2f4d-4e73-a7da-0a31b077d76f" providerId="ADAL" clId="{02D091E0-1641-45C2-9395-38B1B06D59EA}" dt="2021-06-09T07:08:49.632" v="2196" actId="478"/>
          <ac:spMkLst>
            <pc:docMk/>
            <pc:sldMk cId="3637017594" sldId="321"/>
            <ac:spMk id="5" creationId="{253D8B08-D7BD-47E3-8B80-DDF48E1E7D23}"/>
          </ac:spMkLst>
        </pc:spChg>
        <pc:picChg chg="del">
          <ac:chgData name="Gerjan de Ruiter" userId="a2531a62-2f4d-4e73-a7da-0a31b077d76f" providerId="ADAL" clId="{02D091E0-1641-45C2-9395-38B1B06D59EA}" dt="2021-06-09T07:08:49.632" v="2196" actId="478"/>
          <ac:picMkLst>
            <pc:docMk/>
            <pc:sldMk cId="3637017594" sldId="321"/>
            <ac:picMk id="4" creationId="{00000000-0000-0000-0000-000000000000}"/>
          </ac:picMkLst>
        </pc:picChg>
        <pc:picChg chg="del">
          <ac:chgData name="Gerjan de Ruiter" userId="a2531a62-2f4d-4e73-a7da-0a31b077d76f" providerId="ADAL" clId="{02D091E0-1641-45C2-9395-38B1B06D59EA}" dt="2021-06-09T07:08:52.841" v="2198" actId="478"/>
          <ac:picMkLst>
            <pc:docMk/>
            <pc:sldMk cId="3637017594" sldId="321"/>
            <ac:picMk id="6" creationId="{00000000-0000-0000-0000-000000000000}"/>
          </ac:picMkLst>
        </pc:picChg>
        <pc:picChg chg="del">
          <ac:chgData name="Gerjan de Ruiter" userId="a2531a62-2f4d-4e73-a7da-0a31b077d76f" providerId="ADAL" clId="{02D091E0-1641-45C2-9395-38B1B06D59EA}" dt="2021-06-09T07:08:51.665" v="2197" actId="478"/>
          <ac:picMkLst>
            <pc:docMk/>
            <pc:sldMk cId="3637017594" sldId="321"/>
            <ac:picMk id="7" creationId="{00000000-0000-0000-0000-000000000000}"/>
          </ac:picMkLst>
        </pc:picChg>
        <pc:picChg chg="del">
          <ac:chgData name="Gerjan de Ruiter" userId="a2531a62-2f4d-4e73-a7da-0a31b077d76f" providerId="ADAL" clId="{02D091E0-1641-45C2-9395-38B1B06D59EA}" dt="2021-06-09T07:08:53.543" v="2199" actId="478"/>
          <ac:picMkLst>
            <pc:docMk/>
            <pc:sldMk cId="3637017594" sldId="321"/>
            <ac:picMk id="8" creationId="{00000000-0000-0000-0000-000000000000}"/>
          </ac:picMkLst>
        </pc:picChg>
        <pc:picChg chg="del mod">
          <ac:chgData name="Gerjan de Ruiter" userId="a2531a62-2f4d-4e73-a7da-0a31b077d76f" providerId="ADAL" clId="{02D091E0-1641-45C2-9395-38B1B06D59EA}" dt="2021-06-09T07:08:48.472" v="2195" actId="478"/>
          <ac:picMkLst>
            <pc:docMk/>
            <pc:sldMk cId="3637017594" sldId="321"/>
            <ac:picMk id="9" creationId="{00000000-0000-0000-0000-000000000000}"/>
          </ac:picMkLst>
        </pc:picChg>
      </pc:sldChg>
      <pc:sldChg chg="addSp delSp modSp add mod modClrScheme modAnim chgLayout">
        <pc:chgData name="Gerjan de Ruiter" userId="a2531a62-2f4d-4e73-a7da-0a31b077d76f" providerId="ADAL" clId="{02D091E0-1641-45C2-9395-38B1B06D59EA}" dt="2021-06-09T07:13:05.892" v="2340"/>
        <pc:sldMkLst>
          <pc:docMk/>
          <pc:sldMk cId="3148739854" sldId="322"/>
        </pc:sldMkLst>
        <pc:spChg chg="mod ord">
          <ac:chgData name="Gerjan de Ruiter" userId="a2531a62-2f4d-4e73-a7da-0a31b077d76f" providerId="ADAL" clId="{02D091E0-1641-45C2-9395-38B1B06D59EA}" dt="2021-06-09T07:09:47.625" v="2217" actId="700"/>
          <ac:spMkLst>
            <pc:docMk/>
            <pc:sldMk cId="3148739854" sldId="322"/>
            <ac:spMk id="2" creationId="{00000000-0000-0000-0000-000000000000}"/>
          </ac:spMkLst>
        </pc:spChg>
        <pc:spChg chg="del mod ord">
          <ac:chgData name="Gerjan de Ruiter" userId="a2531a62-2f4d-4e73-a7da-0a31b077d76f" providerId="ADAL" clId="{02D091E0-1641-45C2-9395-38B1B06D59EA}" dt="2021-06-09T07:10:30.430" v="2222"/>
          <ac:spMkLst>
            <pc:docMk/>
            <pc:sldMk cId="3148739854" sldId="322"/>
            <ac:spMk id="3" creationId="{00000000-0000-0000-0000-000000000000}"/>
          </ac:spMkLst>
        </pc:spChg>
        <pc:spChg chg="add mod ord">
          <ac:chgData name="Gerjan de Ruiter" userId="a2531a62-2f4d-4e73-a7da-0a31b077d76f" providerId="ADAL" clId="{02D091E0-1641-45C2-9395-38B1B06D59EA}" dt="2021-06-09T07:13:02.060" v="2339" actId="20577"/>
          <ac:spMkLst>
            <pc:docMk/>
            <pc:sldMk cId="3148739854" sldId="322"/>
            <ac:spMk id="4" creationId="{F370B65A-F339-43A9-9889-8F031DE0D111}"/>
          </ac:spMkLst>
        </pc:spChg>
        <pc:picChg chg="add mod">
          <ac:chgData name="Gerjan de Ruiter" userId="a2531a62-2f4d-4e73-a7da-0a31b077d76f" providerId="ADAL" clId="{02D091E0-1641-45C2-9395-38B1B06D59EA}" dt="2021-06-09T07:10:33.952" v="2224" actId="1076"/>
          <ac:picMkLst>
            <pc:docMk/>
            <pc:sldMk cId="3148739854" sldId="322"/>
            <ac:picMk id="5122" creationId="{6A51D8D7-B9C3-4F9E-9F0D-09137AEAC1E6}"/>
          </ac:picMkLst>
        </pc:picChg>
      </pc:sldChg>
      <pc:sldChg chg="delSp modSp add mod">
        <pc:chgData name="Gerjan de Ruiter" userId="a2531a62-2f4d-4e73-a7da-0a31b077d76f" providerId="ADAL" clId="{02D091E0-1641-45C2-9395-38B1B06D59EA}" dt="2021-06-09T06:36:12.592" v="789" actId="1076"/>
        <pc:sldMkLst>
          <pc:docMk/>
          <pc:sldMk cId="76760152" sldId="323"/>
        </pc:sldMkLst>
        <pc:spChg chg="mod">
          <ac:chgData name="Gerjan de Ruiter" userId="a2531a62-2f4d-4e73-a7da-0a31b077d76f" providerId="ADAL" clId="{02D091E0-1641-45C2-9395-38B1B06D59EA}" dt="2021-06-09T06:36:12.592" v="789" actId="1076"/>
          <ac:spMkLst>
            <pc:docMk/>
            <pc:sldMk cId="76760152" sldId="323"/>
            <ac:spMk id="2" creationId="{00000000-0000-0000-0000-000000000000}"/>
          </ac:spMkLst>
        </pc:spChg>
        <pc:spChg chg="del mod">
          <ac:chgData name="Gerjan de Ruiter" userId="a2531a62-2f4d-4e73-a7da-0a31b077d76f" providerId="ADAL" clId="{02D091E0-1641-45C2-9395-38B1B06D59EA}" dt="2021-06-09T06:36:05.353" v="787" actId="478"/>
          <ac:spMkLst>
            <pc:docMk/>
            <pc:sldMk cId="76760152" sldId="323"/>
            <ac:spMk id="5" creationId="{00000000-0000-0000-0000-000000000000}"/>
          </ac:spMkLst>
        </pc:spChg>
        <pc:picChg chg="mod">
          <ac:chgData name="Gerjan de Ruiter" userId="a2531a62-2f4d-4e73-a7da-0a31b077d76f" providerId="ADAL" clId="{02D091E0-1641-45C2-9395-38B1B06D59EA}" dt="2021-06-09T06:36:08.181" v="788" actId="1076"/>
          <ac:picMkLst>
            <pc:docMk/>
            <pc:sldMk cId="76760152" sldId="323"/>
            <ac:picMk id="6" creationId="{00000000-0000-0000-0000-000000000000}"/>
          </ac:picMkLst>
        </pc:picChg>
      </pc:sldChg>
      <pc:sldChg chg="addSp delSp modSp new mod modClrScheme chgLayout">
        <pc:chgData name="Gerjan de Ruiter" userId="a2531a62-2f4d-4e73-a7da-0a31b077d76f" providerId="ADAL" clId="{02D091E0-1641-45C2-9395-38B1B06D59EA}" dt="2021-06-09T07:04:06.500" v="1896" actId="120"/>
        <pc:sldMkLst>
          <pc:docMk/>
          <pc:sldMk cId="2591498737" sldId="324"/>
        </pc:sldMkLst>
        <pc:spChg chg="del mod ord">
          <ac:chgData name="Gerjan de Ruiter" userId="a2531a62-2f4d-4e73-a7da-0a31b077d76f" providerId="ADAL" clId="{02D091E0-1641-45C2-9395-38B1B06D59EA}" dt="2021-06-09T07:03:41.353" v="1858" actId="700"/>
          <ac:spMkLst>
            <pc:docMk/>
            <pc:sldMk cId="2591498737" sldId="324"/>
            <ac:spMk id="2" creationId="{0C3DCB62-326B-497E-A8B7-70A8F4C1F795}"/>
          </ac:spMkLst>
        </pc:spChg>
        <pc:spChg chg="del mod ord">
          <ac:chgData name="Gerjan de Ruiter" userId="a2531a62-2f4d-4e73-a7da-0a31b077d76f" providerId="ADAL" clId="{02D091E0-1641-45C2-9395-38B1B06D59EA}" dt="2021-06-09T07:03:41.353" v="1858" actId="700"/>
          <ac:spMkLst>
            <pc:docMk/>
            <pc:sldMk cId="2591498737" sldId="324"/>
            <ac:spMk id="3" creationId="{A251793F-E905-4A80-A6B0-18281A820C41}"/>
          </ac:spMkLst>
        </pc:spChg>
        <pc:spChg chg="del">
          <ac:chgData name="Gerjan de Ruiter" userId="a2531a62-2f4d-4e73-a7da-0a31b077d76f" providerId="ADAL" clId="{02D091E0-1641-45C2-9395-38B1B06D59EA}" dt="2021-06-09T07:03:41.353" v="1858" actId="700"/>
          <ac:spMkLst>
            <pc:docMk/>
            <pc:sldMk cId="2591498737" sldId="324"/>
            <ac:spMk id="4" creationId="{63F0AAFB-12D7-4BB4-B3FF-7FE381727DF2}"/>
          </ac:spMkLst>
        </pc:spChg>
        <pc:spChg chg="add mod ord">
          <ac:chgData name="Gerjan de Ruiter" userId="a2531a62-2f4d-4e73-a7da-0a31b077d76f" providerId="ADAL" clId="{02D091E0-1641-45C2-9395-38B1B06D59EA}" dt="2021-06-09T07:04:06.500" v="1896" actId="120"/>
          <ac:spMkLst>
            <pc:docMk/>
            <pc:sldMk cId="2591498737" sldId="324"/>
            <ac:spMk id="5" creationId="{33E67A62-BFFC-4D67-B6F8-ECE72A6F7B3B}"/>
          </ac:spMkLst>
        </pc:spChg>
        <pc:spChg chg="add del mod ord">
          <ac:chgData name="Gerjan de Ruiter" userId="a2531a62-2f4d-4e73-a7da-0a31b077d76f" providerId="ADAL" clId="{02D091E0-1641-45C2-9395-38B1B06D59EA}" dt="2021-06-09T07:03:43.242" v="1859"/>
          <ac:spMkLst>
            <pc:docMk/>
            <pc:sldMk cId="2591498737" sldId="324"/>
            <ac:spMk id="6" creationId="{386110E0-AB0D-483C-A0A1-327758878FDA}"/>
          </ac:spMkLst>
        </pc:spChg>
        <pc:picChg chg="add mod">
          <ac:chgData name="Gerjan de Ruiter" userId="a2531a62-2f4d-4e73-a7da-0a31b077d76f" providerId="ADAL" clId="{02D091E0-1641-45C2-9395-38B1B06D59EA}" dt="2021-06-09T07:03:53.744" v="1865" actId="1076"/>
          <ac:picMkLst>
            <pc:docMk/>
            <pc:sldMk cId="2591498737" sldId="324"/>
            <ac:picMk id="3074" creationId="{90032AB1-FAC3-4AC1-9077-DF300AD21CB2}"/>
          </ac:picMkLst>
        </pc:picChg>
      </pc:sldChg>
      <pc:sldChg chg="addSp delSp modSp new del mod">
        <pc:chgData name="Gerjan de Ruiter" userId="a2531a62-2f4d-4e73-a7da-0a31b077d76f" providerId="ADAL" clId="{02D091E0-1641-45C2-9395-38B1B06D59EA}" dt="2021-06-09T08:41:07.956" v="4015" actId="47"/>
        <pc:sldMkLst>
          <pc:docMk/>
          <pc:sldMk cId="3011172804" sldId="325"/>
        </pc:sldMkLst>
        <pc:spChg chg="mod">
          <ac:chgData name="Gerjan de Ruiter" userId="a2531a62-2f4d-4e73-a7da-0a31b077d76f" providerId="ADAL" clId="{02D091E0-1641-45C2-9395-38B1B06D59EA}" dt="2021-06-09T07:22:52.154" v="2672" actId="20577"/>
          <ac:spMkLst>
            <pc:docMk/>
            <pc:sldMk cId="3011172804" sldId="325"/>
            <ac:spMk id="2" creationId="{CC13963F-9A5A-43BF-8ADD-259CC5766197}"/>
          </ac:spMkLst>
        </pc:spChg>
        <pc:spChg chg="del">
          <ac:chgData name="Gerjan de Ruiter" userId="a2531a62-2f4d-4e73-a7da-0a31b077d76f" providerId="ADAL" clId="{02D091E0-1641-45C2-9395-38B1B06D59EA}" dt="2021-06-09T07:14:30.866" v="2345"/>
          <ac:spMkLst>
            <pc:docMk/>
            <pc:sldMk cId="3011172804" sldId="325"/>
            <ac:spMk id="3" creationId="{E3B87BAB-6D2E-4B35-B59A-1068EBADC9DA}"/>
          </ac:spMkLst>
        </pc:spChg>
        <pc:spChg chg="add mod">
          <ac:chgData name="Gerjan de Ruiter" userId="a2531a62-2f4d-4e73-a7da-0a31b077d76f" providerId="ADAL" clId="{02D091E0-1641-45C2-9395-38B1B06D59EA}" dt="2021-06-09T07:14:34.082" v="2348" actId="478"/>
          <ac:spMkLst>
            <pc:docMk/>
            <pc:sldMk cId="3011172804" sldId="325"/>
            <ac:spMk id="4" creationId="{C4E8E1DC-75BB-4DA2-A856-E8863D513373}"/>
          </ac:spMkLst>
        </pc:spChg>
        <pc:picChg chg="add del mod">
          <ac:chgData name="Gerjan de Ruiter" userId="a2531a62-2f4d-4e73-a7da-0a31b077d76f" providerId="ADAL" clId="{02D091E0-1641-45C2-9395-38B1B06D59EA}" dt="2021-06-09T07:14:34.082" v="2348" actId="478"/>
          <ac:picMkLst>
            <pc:docMk/>
            <pc:sldMk cId="3011172804" sldId="325"/>
            <ac:picMk id="6146" creationId="{60145CEB-6DF7-441F-B3D9-74953D50C40F}"/>
          </ac:picMkLst>
        </pc:picChg>
      </pc:sldChg>
      <pc:sldChg chg="modSp add del mod">
        <pc:chgData name="Gerjan de Ruiter" userId="a2531a62-2f4d-4e73-a7da-0a31b077d76f" providerId="ADAL" clId="{02D091E0-1641-45C2-9395-38B1B06D59EA}" dt="2021-06-09T08:41:06.516" v="4012" actId="47"/>
        <pc:sldMkLst>
          <pc:docMk/>
          <pc:sldMk cId="2474188254" sldId="326"/>
        </pc:sldMkLst>
        <pc:spChg chg="mod">
          <ac:chgData name="Gerjan de Ruiter" userId="a2531a62-2f4d-4e73-a7da-0a31b077d76f" providerId="ADAL" clId="{02D091E0-1641-45C2-9395-38B1B06D59EA}" dt="2021-06-09T07:22:30.986" v="2655" actId="20577"/>
          <ac:spMkLst>
            <pc:docMk/>
            <pc:sldMk cId="2474188254" sldId="326"/>
            <ac:spMk id="2" creationId="{00000000-0000-0000-0000-000000000000}"/>
          </ac:spMkLst>
        </pc:spChg>
      </pc:sldChg>
      <pc:sldChg chg="modSp add del mod ord">
        <pc:chgData name="Gerjan de Ruiter" userId="a2531a62-2f4d-4e73-a7da-0a31b077d76f" providerId="ADAL" clId="{02D091E0-1641-45C2-9395-38B1B06D59EA}" dt="2021-06-09T08:41:05.999" v="4011" actId="47"/>
        <pc:sldMkLst>
          <pc:docMk/>
          <pc:sldMk cId="1835862086" sldId="327"/>
        </pc:sldMkLst>
        <pc:spChg chg="mod">
          <ac:chgData name="Gerjan de Ruiter" userId="a2531a62-2f4d-4e73-a7da-0a31b077d76f" providerId="ADAL" clId="{02D091E0-1641-45C2-9395-38B1B06D59EA}" dt="2021-06-09T07:22:34.591" v="2657" actId="20577"/>
          <ac:spMkLst>
            <pc:docMk/>
            <pc:sldMk cId="1835862086" sldId="327"/>
            <ac:spMk id="2" creationId="{00000000-0000-0000-0000-000000000000}"/>
          </ac:spMkLst>
        </pc:spChg>
      </pc:sldChg>
      <pc:sldChg chg="modSp add del mod">
        <pc:chgData name="Gerjan de Ruiter" userId="a2531a62-2f4d-4e73-a7da-0a31b077d76f" providerId="ADAL" clId="{02D091E0-1641-45C2-9395-38B1B06D59EA}" dt="2021-06-09T08:41:06.873" v="4013" actId="47"/>
        <pc:sldMkLst>
          <pc:docMk/>
          <pc:sldMk cId="92080688" sldId="328"/>
        </pc:sldMkLst>
        <pc:spChg chg="mod">
          <ac:chgData name="Gerjan de Ruiter" userId="a2531a62-2f4d-4e73-a7da-0a31b077d76f" providerId="ADAL" clId="{02D091E0-1641-45C2-9395-38B1B06D59EA}" dt="2021-06-09T07:22:46.595" v="2670" actId="20577"/>
          <ac:spMkLst>
            <pc:docMk/>
            <pc:sldMk cId="92080688" sldId="328"/>
            <ac:spMk id="2" creationId="{00000000-0000-0000-0000-000000000000}"/>
          </ac:spMkLst>
        </pc:spChg>
      </pc:sldChg>
      <pc:sldChg chg="addSp delSp modSp new del mod modClrScheme chgLayout">
        <pc:chgData name="Gerjan de Ruiter" userId="a2531a62-2f4d-4e73-a7da-0a31b077d76f" providerId="ADAL" clId="{02D091E0-1641-45C2-9395-38B1B06D59EA}" dt="2021-06-09T08:34:31.294" v="3613" actId="47"/>
        <pc:sldMkLst>
          <pc:docMk/>
          <pc:sldMk cId="2608637196" sldId="329"/>
        </pc:sldMkLst>
        <pc:spChg chg="del mod ord">
          <ac:chgData name="Gerjan de Ruiter" userId="a2531a62-2f4d-4e73-a7da-0a31b077d76f" providerId="ADAL" clId="{02D091E0-1641-45C2-9395-38B1B06D59EA}" dt="2021-06-09T07:24:13.727" v="2677" actId="700"/>
          <ac:spMkLst>
            <pc:docMk/>
            <pc:sldMk cId="2608637196" sldId="329"/>
            <ac:spMk id="2" creationId="{3C56D852-0935-4E15-9D94-558BF716DB1A}"/>
          </ac:spMkLst>
        </pc:spChg>
        <pc:spChg chg="del mod ord">
          <ac:chgData name="Gerjan de Ruiter" userId="a2531a62-2f4d-4e73-a7da-0a31b077d76f" providerId="ADAL" clId="{02D091E0-1641-45C2-9395-38B1B06D59EA}" dt="2021-06-09T07:24:13.727" v="2677" actId="700"/>
          <ac:spMkLst>
            <pc:docMk/>
            <pc:sldMk cId="2608637196" sldId="329"/>
            <ac:spMk id="3" creationId="{F037CCD1-2C2B-4671-B58C-E63C606B0584}"/>
          </ac:spMkLst>
        </pc:spChg>
        <pc:spChg chg="del">
          <ac:chgData name="Gerjan de Ruiter" userId="a2531a62-2f4d-4e73-a7da-0a31b077d76f" providerId="ADAL" clId="{02D091E0-1641-45C2-9395-38B1B06D59EA}" dt="2021-06-09T07:24:13.727" v="2677" actId="700"/>
          <ac:spMkLst>
            <pc:docMk/>
            <pc:sldMk cId="2608637196" sldId="329"/>
            <ac:spMk id="4" creationId="{6ED61D7A-0688-4028-BFAD-8750FE6F4AE4}"/>
          </ac:spMkLst>
        </pc:spChg>
        <pc:spChg chg="add mod ord">
          <ac:chgData name="Gerjan de Ruiter" userId="a2531a62-2f4d-4e73-a7da-0a31b077d76f" providerId="ADAL" clId="{02D091E0-1641-45C2-9395-38B1B06D59EA}" dt="2021-06-09T07:24:13.727" v="2677" actId="700"/>
          <ac:spMkLst>
            <pc:docMk/>
            <pc:sldMk cId="2608637196" sldId="329"/>
            <ac:spMk id="5" creationId="{54EAB25F-B6B1-4FB0-906B-7C98884FE63C}"/>
          </ac:spMkLst>
        </pc:spChg>
        <pc:spChg chg="add del mod ord">
          <ac:chgData name="Gerjan de Ruiter" userId="a2531a62-2f4d-4e73-a7da-0a31b077d76f" providerId="ADAL" clId="{02D091E0-1641-45C2-9395-38B1B06D59EA}" dt="2021-06-09T07:24:23.107" v="2680"/>
          <ac:spMkLst>
            <pc:docMk/>
            <pc:sldMk cId="2608637196" sldId="329"/>
            <ac:spMk id="6" creationId="{96C33CFE-C9C9-4F20-8139-4353B1C2A331}"/>
          </ac:spMkLst>
        </pc:spChg>
        <pc:picChg chg="add del mod">
          <ac:chgData name="Gerjan de Ruiter" userId="a2531a62-2f4d-4e73-a7da-0a31b077d76f" providerId="ADAL" clId="{02D091E0-1641-45C2-9395-38B1B06D59EA}" dt="2021-06-09T07:24:22.285" v="2679"/>
          <ac:picMkLst>
            <pc:docMk/>
            <pc:sldMk cId="2608637196" sldId="329"/>
            <ac:picMk id="7" creationId="{A469CE5E-D2F1-4AF3-A361-CE8819C08D34}"/>
          </ac:picMkLst>
        </pc:picChg>
        <pc:picChg chg="add mod">
          <ac:chgData name="Gerjan de Ruiter" userId="a2531a62-2f4d-4e73-a7da-0a31b077d76f" providerId="ADAL" clId="{02D091E0-1641-45C2-9395-38B1B06D59EA}" dt="2021-06-09T07:24:29.641" v="2684" actId="1076"/>
          <ac:picMkLst>
            <pc:docMk/>
            <pc:sldMk cId="2608637196" sldId="329"/>
            <ac:picMk id="8" creationId="{B7303915-4DE7-4369-B53A-BEA6F1CCD931}"/>
          </ac:picMkLst>
        </pc:picChg>
      </pc:sldChg>
      <pc:sldChg chg="addSp delSp modSp add mod setBg delDesignElem">
        <pc:chgData name="Gerjan de Ruiter" userId="a2531a62-2f4d-4e73-a7da-0a31b077d76f" providerId="ADAL" clId="{02D091E0-1641-45C2-9395-38B1B06D59EA}" dt="2021-06-09T07:26:33.462" v="2738" actId="20577"/>
        <pc:sldMkLst>
          <pc:docMk/>
          <pc:sldMk cId="2071916103" sldId="330"/>
        </pc:sldMkLst>
        <pc:spChg chg="add mod">
          <ac:chgData name="Gerjan de Ruiter" userId="a2531a62-2f4d-4e73-a7da-0a31b077d76f" providerId="ADAL" clId="{02D091E0-1641-45C2-9395-38B1B06D59EA}" dt="2021-06-09T07:26:33.462" v="2738" actId="20577"/>
          <ac:spMkLst>
            <pc:docMk/>
            <pc:sldMk cId="2071916103" sldId="330"/>
            <ac:spMk id="14" creationId="{3F2696EA-D9A0-4204-9E06-C009EF9FE56F}"/>
          </ac:spMkLst>
        </pc:spChg>
        <pc:spChg chg="del">
          <ac:chgData name="Gerjan de Ruiter" userId="a2531a62-2f4d-4e73-a7da-0a31b077d76f" providerId="ADAL" clId="{02D091E0-1641-45C2-9395-38B1B06D59EA}" dt="2021-06-09T07:24:57.049" v="2686"/>
          <ac:spMkLst>
            <pc:docMk/>
            <pc:sldMk cId="2071916103" sldId="330"/>
            <ac:spMk id="27" creationId="{928F64C6-FE22-4FC1-A763-DFCC514811BD}"/>
          </ac:spMkLst>
        </pc:spChg>
        <pc:picChg chg="mod">
          <ac:chgData name="Gerjan de Ruiter" userId="a2531a62-2f4d-4e73-a7da-0a31b077d76f" providerId="ADAL" clId="{02D091E0-1641-45C2-9395-38B1B06D59EA}" dt="2021-06-09T07:25:12.897" v="2688" actId="1076"/>
          <ac:picMkLst>
            <pc:docMk/>
            <pc:sldMk cId="2071916103" sldId="330"/>
            <ac:picMk id="21" creationId="{FCFD2131-0E92-4F7F-9020-64CEE130E9C7}"/>
          </ac:picMkLst>
        </pc:picChg>
        <pc:cxnChg chg="del">
          <ac:chgData name="Gerjan de Ruiter" userId="a2531a62-2f4d-4e73-a7da-0a31b077d76f" providerId="ADAL" clId="{02D091E0-1641-45C2-9395-38B1B06D59EA}" dt="2021-06-09T07:24:57.049" v="2686"/>
          <ac:cxnSpMkLst>
            <pc:docMk/>
            <pc:sldMk cId="2071916103" sldId="330"/>
            <ac:cxnSpMk id="29" creationId="{5C34627B-48E6-4F4D-B843-97717A86B490}"/>
          </ac:cxnSpMkLst>
        </pc:cxnChg>
      </pc:sldChg>
      <pc:sldChg chg="addSp modSp add mod ord modAnim">
        <pc:chgData name="Gerjan de Ruiter" userId="a2531a62-2f4d-4e73-a7da-0a31b077d76f" providerId="ADAL" clId="{02D091E0-1641-45C2-9395-38B1B06D59EA}" dt="2021-06-09T08:05:22.492" v="3554" actId="1076"/>
        <pc:sldMkLst>
          <pc:docMk/>
          <pc:sldMk cId="129376223" sldId="331"/>
        </pc:sldMkLst>
        <pc:spChg chg="mod">
          <ac:chgData name="Gerjan de Ruiter" userId="a2531a62-2f4d-4e73-a7da-0a31b077d76f" providerId="ADAL" clId="{02D091E0-1641-45C2-9395-38B1B06D59EA}" dt="2021-06-09T08:05:22.492" v="3554" actId="1076"/>
          <ac:spMkLst>
            <pc:docMk/>
            <pc:sldMk cId="129376223" sldId="331"/>
            <ac:spMk id="2" creationId="{00000000-0000-0000-0000-000000000000}"/>
          </ac:spMkLst>
        </pc:spChg>
        <pc:spChg chg="add mod">
          <ac:chgData name="Gerjan de Ruiter" userId="a2531a62-2f4d-4e73-a7da-0a31b077d76f" providerId="ADAL" clId="{02D091E0-1641-45C2-9395-38B1B06D59EA}" dt="2021-06-09T07:27:01.171" v="2792" actId="20577"/>
          <ac:spMkLst>
            <pc:docMk/>
            <pc:sldMk cId="129376223" sldId="331"/>
            <ac:spMk id="10" creationId="{87935D36-430C-4D13-8842-8F3E9F6624DC}"/>
          </ac:spMkLst>
        </pc:spChg>
        <pc:spChg chg="add mod">
          <ac:chgData name="Gerjan de Ruiter" userId="a2531a62-2f4d-4e73-a7da-0a31b077d76f" providerId="ADAL" clId="{02D091E0-1641-45C2-9395-38B1B06D59EA}" dt="2021-06-09T07:27:54.288" v="2840" actId="1076"/>
          <ac:spMkLst>
            <pc:docMk/>
            <pc:sldMk cId="129376223" sldId="331"/>
            <ac:spMk id="11" creationId="{58D5A9CF-1FF2-4463-80FE-86491F85E2E2}"/>
          </ac:spMkLst>
        </pc:spChg>
        <pc:spChg chg="add mod">
          <ac:chgData name="Gerjan de Ruiter" userId="a2531a62-2f4d-4e73-a7da-0a31b077d76f" providerId="ADAL" clId="{02D091E0-1641-45C2-9395-38B1B06D59EA}" dt="2021-06-09T07:28:07.849" v="2860" actId="20577"/>
          <ac:spMkLst>
            <pc:docMk/>
            <pc:sldMk cId="129376223" sldId="331"/>
            <ac:spMk id="12" creationId="{5E75024A-9C40-45C6-AEDE-9B1287E7B9B8}"/>
          </ac:spMkLst>
        </pc:spChg>
        <pc:spChg chg="add mod">
          <ac:chgData name="Gerjan de Ruiter" userId="a2531a62-2f4d-4e73-a7da-0a31b077d76f" providerId="ADAL" clId="{02D091E0-1641-45C2-9395-38B1B06D59EA}" dt="2021-06-09T07:28:31.938" v="2883" actId="6549"/>
          <ac:spMkLst>
            <pc:docMk/>
            <pc:sldMk cId="129376223" sldId="331"/>
            <ac:spMk id="13" creationId="{FF7944BE-94E8-4ADF-9173-4731FFA2C0AE}"/>
          </ac:spMkLst>
        </pc:spChg>
        <pc:spChg chg="add mod">
          <ac:chgData name="Gerjan de Ruiter" userId="a2531a62-2f4d-4e73-a7da-0a31b077d76f" providerId="ADAL" clId="{02D091E0-1641-45C2-9395-38B1B06D59EA}" dt="2021-06-09T07:28:41.427" v="2892" actId="20577"/>
          <ac:spMkLst>
            <pc:docMk/>
            <pc:sldMk cId="129376223" sldId="331"/>
            <ac:spMk id="14" creationId="{1BBE3219-E292-46DF-B268-A28B29384616}"/>
          </ac:spMkLst>
        </pc:spChg>
        <pc:picChg chg="mod modCrop">
          <ac:chgData name="Gerjan de Ruiter" userId="a2531a62-2f4d-4e73-a7da-0a31b077d76f" providerId="ADAL" clId="{02D091E0-1641-45C2-9395-38B1B06D59EA}" dt="2021-06-09T07:27:51.099" v="2839" actId="732"/>
          <ac:picMkLst>
            <pc:docMk/>
            <pc:sldMk cId="129376223" sldId="331"/>
            <ac:picMk id="4" creationId="{00000000-0000-0000-0000-000000000000}"/>
          </ac:picMkLst>
        </pc:picChg>
        <pc:picChg chg="mod">
          <ac:chgData name="Gerjan de Ruiter" userId="a2531a62-2f4d-4e73-a7da-0a31b077d76f" providerId="ADAL" clId="{02D091E0-1641-45C2-9395-38B1B06D59EA}" dt="2021-06-09T07:25:35.633" v="2694" actId="1076"/>
          <ac:picMkLst>
            <pc:docMk/>
            <pc:sldMk cId="129376223" sldId="331"/>
            <ac:picMk id="6" creationId="{00000000-0000-0000-0000-000000000000}"/>
          </ac:picMkLst>
        </pc:picChg>
        <pc:picChg chg="mod">
          <ac:chgData name="Gerjan de Ruiter" userId="a2531a62-2f4d-4e73-a7da-0a31b077d76f" providerId="ADAL" clId="{02D091E0-1641-45C2-9395-38B1B06D59EA}" dt="2021-06-09T07:28:11.401" v="2861" actId="1076"/>
          <ac:picMkLst>
            <pc:docMk/>
            <pc:sldMk cId="129376223" sldId="331"/>
            <ac:picMk id="7" creationId="{00000000-0000-0000-0000-000000000000}"/>
          </ac:picMkLst>
        </pc:picChg>
        <pc:picChg chg="mod">
          <ac:chgData name="Gerjan de Ruiter" userId="a2531a62-2f4d-4e73-a7da-0a31b077d76f" providerId="ADAL" clId="{02D091E0-1641-45C2-9395-38B1B06D59EA}" dt="2021-06-09T07:26:05.332" v="2708" actId="1076"/>
          <ac:picMkLst>
            <pc:docMk/>
            <pc:sldMk cId="129376223" sldId="331"/>
            <ac:picMk id="8" creationId="{00000000-0000-0000-0000-000000000000}"/>
          </ac:picMkLst>
        </pc:picChg>
        <pc:picChg chg="mod">
          <ac:chgData name="Gerjan de Ruiter" userId="a2531a62-2f4d-4e73-a7da-0a31b077d76f" providerId="ADAL" clId="{02D091E0-1641-45C2-9395-38B1B06D59EA}" dt="2021-06-09T07:27:30.066" v="2833" actId="1076"/>
          <ac:picMkLst>
            <pc:docMk/>
            <pc:sldMk cId="129376223" sldId="331"/>
            <ac:picMk id="9" creationId="{00000000-0000-0000-0000-000000000000}"/>
          </ac:picMkLst>
        </pc:picChg>
      </pc:sldChg>
      <pc:sldChg chg="addSp delSp modSp add del mod modAnim">
        <pc:chgData name="Gerjan de Ruiter" userId="a2531a62-2f4d-4e73-a7da-0a31b077d76f" providerId="ADAL" clId="{02D091E0-1641-45C2-9395-38B1B06D59EA}" dt="2021-06-09T08:05:18.219" v="3553" actId="1076"/>
        <pc:sldMkLst>
          <pc:docMk/>
          <pc:sldMk cId="2248870124" sldId="332"/>
        </pc:sldMkLst>
        <pc:spChg chg="del">
          <ac:chgData name="Gerjan de Ruiter" userId="a2531a62-2f4d-4e73-a7da-0a31b077d76f" providerId="ADAL" clId="{02D091E0-1641-45C2-9395-38B1B06D59EA}" dt="2021-06-09T07:28:53.994" v="2894" actId="478"/>
          <ac:spMkLst>
            <pc:docMk/>
            <pc:sldMk cId="2248870124" sldId="332"/>
            <ac:spMk id="2" creationId="{00000000-0000-0000-0000-000000000000}"/>
          </ac:spMkLst>
        </pc:spChg>
        <pc:spChg chg="add mod">
          <ac:chgData name="Gerjan de Ruiter" userId="a2531a62-2f4d-4e73-a7da-0a31b077d76f" providerId="ADAL" clId="{02D091E0-1641-45C2-9395-38B1B06D59EA}" dt="2021-06-09T07:28:53.994" v="2894" actId="478"/>
          <ac:spMkLst>
            <pc:docMk/>
            <pc:sldMk cId="2248870124" sldId="332"/>
            <ac:spMk id="7" creationId="{DBE622EA-DFA3-473E-A31C-D62E4D30F52E}"/>
          </ac:spMkLst>
        </pc:spChg>
        <pc:spChg chg="add mod">
          <ac:chgData name="Gerjan de Ruiter" userId="a2531a62-2f4d-4e73-a7da-0a31b077d76f" providerId="ADAL" clId="{02D091E0-1641-45C2-9395-38B1B06D59EA}" dt="2021-06-09T08:05:18.219" v="3553" actId="1076"/>
          <ac:spMkLst>
            <pc:docMk/>
            <pc:sldMk cId="2248870124" sldId="332"/>
            <ac:spMk id="8" creationId="{60494ED4-29EA-4A8F-9CE4-D9493B601FE8}"/>
          </ac:spMkLst>
        </pc:spChg>
        <pc:spChg chg="add mod">
          <ac:chgData name="Gerjan de Ruiter" userId="a2531a62-2f4d-4e73-a7da-0a31b077d76f" providerId="ADAL" clId="{02D091E0-1641-45C2-9395-38B1B06D59EA}" dt="2021-06-09T07:32:14.903" v="3046" actId="1076"/>
          <ac:spMkLst>
            <pc:docMk/>
            <pc:sldMk cId="2248870124" sldId="332"/>
            <ac:spMk id="9" creationId="{F5A840BB-BD80-45A2-BD15-64BCC5C1A81A}"/>
          </ac:spMkLst>
        </pc:spChg>
        <pc:spChg chg="add mod">
          <ac:chgData name="Gerjan de Ruiter" userId="a2531a62-2f4d-4e73-a7da-0a31b077d76f" providerId="ADAL" clId="{02D091E0-1641-45C2-9395-38B1B06D59EA}" dt="2021-06-09T07:32:09.509" v="3044" actId="1076"/>
          <ac:spMkLst>
            <pc:docMk/>
            <pc:sldMk cId="2248870124" sldId="332"/>
            <ac:spMk id="10" creationId="{B8459864-27F9-4E3C-86A7-6C426343B34C}"/>
          </ac:spMkLst>
        </pc:spChg>
        <pc:spChg chg="add mod">
          <ac:chgData name="Gerjan de Ruiter" userId="a2531a62-2f4d-4e73-a7da-0a31b077d76f" providerId="ADAL" clId="{02D091E0-1641-45C2-9395-38B1B06D59EA}" dt="2021-06-09T07:32:23.996" v="3049" actId="1076"/>
          <ac:spMkLst>
            <pc:docMk/>
            <pc:sldMk cId="2248870124" sldId="332"/>
            <ac:spMk id="11" creationId="{51328075-35D8-40F0-B3E5-62A04B1CB023}"/>
          </ac:spMkLst>
        </pc:spChg>
        <pc:spChg chg="add mod">
          <ac:chgData name="Gerjan de Ruiter" userId="a2531a62-2f4d-4e73-a7da-0a31b077d76f" providerId="ADAL" clId="{02D091E0-1641-45C2-9395-38B1B06D59EA}" dt="2021-06-09T07:32:46.433" v="3062" actId="20577"/>
          <ac:spMkLst>
            <pc:docMk/>
            <pc:sldMk cId="2248870124" sldId="332"/>
            <ac:spMk id="13" creationId="{7A549A10-DA47-41B3-AFE7-B9F003EE0523}"/>
          </ac:spMkLst>
        </pc:spChg>
        <pc:spChg chg="add mod">
          <ac:chgData name="Gerjan de Ruiter" userId="a2531a62-2f4d-4e73-a7da-0a31b077d76f" providerId="ADAL" clId="{02D091E0-1641-45C2-9395-38B1B06D59EA}" dt="2021-06-09T07:34:16.137" v="3081" actId="20577"/>
          <ac:spMkLst>
            <pc:docMk/>
            <pc:sldMk cId="2248870124" sldId="332"/>
            <ac:spMk id="15" creationId="{41A64C33-C30D-43E4-B6E6-D0204D9030D7}"/>
          </ac:spMkLst>
        </pc:spChg>
        <pc:spChg chg="add mod">
          <ac:chgData name="Gerjan de Ruiter" userId="a2531a62-2f4d-4e73-a7da-0a31b077d76f" providerId="ADAL" clId="{02D091E0-1641-45C2-9395-38B1B06D59EA}" dt="2021-06-09T07:36:40.954" v="3093" actId="20577"/>
          <ac:spMkLst>
            <pc:docMk/>
            <pc:sldMk cId="2248870124" sldId="332"/>
            <ac:spMk id="17" creationId="{6A914AE4-A465-4DD0-9C1C-4C63E9ED1DA8}"/>
          </ac:spMkLst>
        </pc:spChg>
        <pc:picChg chg="mod">
          <ac:chgData name="Gerjan de Ruiter" userId="a2531a62-2f4d-4e73-a7da-0a31b077d76f" providerId="ADAL" clId="{02D091E0-1641-45C2-9395-38B1B06D59EA}" dt="2021-06-09T07:32:00.935" v="3041" actId="14100"/>
          <ac:picMkLst>
            <pc:docMk/>
            <pc:sldMk cId="2248870124" sldId="332"/>
            <ac:picMk id="4" creationId="{00000000-0000-0000-0000-000000000000}"/>
          </ac:picMkLst>
        </pc:picChg>
        <pc:picChg chg="mod">
          <ac:chgData name="Gerjan de Ruiter" userId="a2531a62-2f4d-4e73-a7da-0a31b077d76f" providerId="ADAL" clId="{02D091E0-1641-45C2-9395-38B1B06D59EA}" dt="2021-06-09T07:32:21.095" v="3048" actId="1076"/>
          <ac:picMkLst>
            <pc:docMk/>
            <pc:sldMk cId="2248870124" sldId="332"/>
            <ac:picMk id="5" creationId="{00000000-0000-0000-0000-000000000000}"/>
          </ac:picMkLst>
        </pc:picChg>
        <pc:picChg chg="mod modCrop">
          <ac:chgData name="Gerjan de Ruiter" userId="a2531a62-2f4d-4e73-a7da-0a31b077d76f" providerId="ADAL" clId="{02D091E0-1641-45C2-9395-38B1B06D59EA}" dt="2021-06-09T07:32:11.903" v="3045" actId="1076"/>
          <ac:picMkLst>
            <pc:docMk/>
            <pc:sldMk cId="2248870124" sldId="332"/>
            <ac:picMk id="6" creationId="{00000000-0000-0000-0000-000000000000}"/>
          </ac:picMkLst>
        </pc:picChg>
        <pc:picChg chg="add mod">
          <ac:chgData name="Gerjan de Ruiter" userId="a2531a62-2f4d-4e73-a7da-0a31b077d76f" providerId="ADAL" clId="{02D091E0-1641-45C2-9395-38B1B06D59EA}" dt="2021-06-09T07:32:18.357" v="3047" actId="1076"/>
          <ac:picMkLst>
            <pc:docMk/>
            <pc:sldMk cId="2248870124" sldId="332"/>
            <ac:picMk id="7170" creationId="{57B6B074-619F-4BB1-9D1B-904E20C907AD}"/>
          </ac:picMkLst>
        </pc:picChg>
        <pc:picChg chg="add mod">
          <ac:chgData name="Gerjan de Ruiter" userId="a2531a62-2f4d-4e73-a7da-0a31b077d76f" providerId="ADAL" clId="{02D091E0-1641-45C2-9395-38B1B06D59EA}" dt="2021-06-09T07:34:02.305" v="3066" actId="1076"/>
          <ac:picMkLst>
            <pc:docMk/>
            <pc:sldMk cId="2248870124" sldId="332"/>
            <ac:picMk id="7172" creationId="{EDD051A2-7993-4297-A8F8-D0E08DFA4B09}"/>
          </ac:picMkLst>
        </pc:picChg>
        <pc:picChg chg="add mod">
          <ac:chgData name="Gerjan de Ruiter" userId="a2531a62-2f4d-4e73-a7da-0a31b077d76f" providerId="ADAL" clId="{02D091E0-1641-45C2-9395-38B1B06D59EA}" dt="2021-06-09T07:36:27.386" v="3083" actId="1076"/>
          <ac:picMkLst>
            <pc:docMk/>
            <pc:sldMk cId="2248870124" sldId="332"/>
            <ac:picMk id="7174" creationId="{7BB30740-C441-4812-A02B-3DD9BF97BC60}"/>
          </ac:picMkLst>
        </pc:picChg>
      </pc:sldChg>
      <pc:sldChg chg="addSp delSp modSp add mod delAnim modAnim">
        <pc:chgData name="Gerjan de Ruiter" userId="a2531a62-2f4d-4e73-a7da-0a31b077d76f" providerId="ADAL" clId="{02D091E0-1641-45C2-9395-38B1B06D59EA}" dt="2021-06-09T08:05:08.172" v="3552" actId="20577"/>
        <pc:sldMkLst>
          <pc:docMk/>
          <pc:sldMk cId="1962924623" sldId="333"/>
        </pc:sldMkLst>
        <pc:spChg chg="add del mod">
          <ac:chgData name="Gerjan de Ruiter" userId="a2531a62-2f4d-4e73-a7da-0a31b077d76f" providerId="ADAL" clId="{02D091E0-1641-45C2-9395-38B1B06D59EA}" dt="2021-06-09T07:47:31.985" v="3267"/>
          <ac:spMkLst>
            <pc:docMk/>
            <pc:sldMk cId="1962924623" sldId="333"/>
            <ac:spMk id="3" creationId="{3074F937-39FF-4F50-AF36-6C8DF86CCEFA}"/>
          </ac:spMkLst>
        </pc:spChg>
        <pc:spChg chg="mod">
          <ac:chgData name="Gerjan de Ruiter" userId="a2531a62-2f4d-4e73-a7da-0a31b077d76f" providerId="ADAL" clId="{02D091E0-1641-45C2-9395-38B1B06D59EA}" dt="2021-06-09T07:57:47.815" v="3498" actId="14100"/>
          <ac:spMkLst>
            <pc:docMk/>
            <pc:sldMk cId="1962924623" sldId="333"/>
            <ac:spMk id="8" creationId="{60494ED4-29EA-4A8F-9CE4-D9493B601FE8}"/>
          </ac:spMkLst>
        </pc:spChg>
        <pc:spChg chg="del">
          <ac:chgData name="Gerjan de Ruiter" userId="a2531a62-2f4d-4e73-a7da-0a31b077d76f" providerId="ADAL" clId="{02D091E0-1641-45C2-9395-38B1B06D59EA}" dt="2021-06-09T07:48:03.129" v="3306" actId="478"/>
          <ac:spMkLst>
            <pc:docMk/>
            <pc:sldMk cId="1962924623" sldId="333"/>
            <ac:spMk id="9" creationId="{F5A840BB-BD80-45A2-BD15-64BCC5C1A81A}"/>
          </ac:spMkLst>
        </pc:spChg>
        <pc:spChg chg="mod ord">
          <ac:chgData name="Gerjan de Ruiter" userId="a2531a62-2f4d-4e73-a7da-0a31b077d76f" providerId="ADAL" clId="{02D091E0-1641-45C2-9395-38B1B06D59EA}" dt="2021-06-09T07:48:01.480" v="3304" actId="1076"/>
          <ac:spMkLst>
            <pc:docMk/>
            <pc:sldMk cId="1962924623" sldId="333"/>
            <ac:spMk id="10" creationId="{B8459864-27F9-4E3C-86A7-6C426343B34C}"/>
          </ac:spMkLst>
        </pc:spChg>
        <pc:spChg chg="del">
          <ac:chgData name="Gerjan de Ruiter" userId="a2531a62-2f4d-4e73-a7da-0a31b077d76f" providerId="ADAL" clId="{02D091E0-1641-45C2-9395-38B1B06D59EA}" dt="2021-06-09T07:48:04.949" v="3309" actId="478"/>
          <ac:spMkLst>
            <pc:docMk/>
            <pc:sldMk cId="1962924623" sldId="333"/>
            <ac:spMk id="11" creationId="{51328075-35D8-40F0-B3E5-62A04B1CB023}"/>
          </ac:spMkLst>
        </pc:spChg>
        <pc:spChg chg="del">
          <ac:chgData name="Gerjan de Ruiter" userId="a2531a62-2f4d-4e73-a7da-0a31b077d76f" providerId="ADAL" clId="{02D091E0-1641-45C2-9395-38B1B06D59EA}" dt="2021-06-09T07:48:05.735" v="3310" actId="478"/>
          <ac:spMkLst>
            <pc:docMk/>
            <pc:sldMk cId="1962924623" sldId="333"/>
            <ac:spMk id="13" creationId="{7A549A10-DA47-41B3-AFE7-B9F003EE0523}"/>
          </ac:spMkLst>
        </pc:spChg>
        <pc:spChg chg="del">
          <ac:chgData name="Gerjan de Ruiter" userId="a2531a62-2f4d-4e73-a7da-0a31b077d76f" providerId="ADAL" clId="{02D091E0-1641-45C2-9395-38B1B06D59EA}" dt="2021-06-09T07:48:07.842" v="3313" actId="478"/>
          <ac:spMkLst>
            <pc:docMk/>
            <pc:sldMk cId="1962924623" sldId="333"/>
            <ac:spMk id="15" creationId="{41A64C33-C30D-43E4-B6E6-D0204D9030D7}"/>
          </ac:spMkLst>
        </pc:spChg>
        <pc:spChg chg="del">
          <ac:chgData name="Gerjan de Ruiter" userId="a2531a62-2f4d-4e73-a7da-0a31b077d76f" providerId="ADAL" clId="{02D091E0-1641-45C2-9395-38B1B06D59EA}" dt="2021-06-09T07:48:07.037" v="3312" actId="478"/>
          <ac:spMkLst>
            <pc:docMk/>
            <pc:sldMk cId="1962924623" sldId="333"/>
            <ac:spMk id="17" creationId="{6A914AE4-A465-4DD0-9C1C-4C63E9ED1DA8}"/>
          </ac:spMkLst>
        </pc:spChg>
        <pc:spChg chg="add mod">
          <ac:chgData name="Gerjan de Ruiter" userId="a2531a62-2f4d-4e73-a7da-0a31b077d76f" providerId="ADAL" clId="{02D091E0-1641-45C2-9395-38B1B06D59EA}" dt="2021-06-09T07:52:01.575" v="3379" actId="14100"/>
          <ac:spMkLst>
            <pc:docMk/>
            <pc:sldMk cId="1962924623" sldId="333"/>
            <ac:spMk id="21" creationId="{33197A11-C617-4913-8ECE-1EF620C6E0EE}"/>
          </ac:spMkLst>
        </pc:spChg>
        <pc:spChg chg="add mod">
          <ac:chgData name="Gerjan de Ruiter" userId="a2531a62-2f4d-4e73-a7da-0a31b077d76f" providerId="ADAL" clId="{02D091E0-1641-45C2-9395-38B1B06D59EA}" dt="2021-06-09T07:55:09.576" v="3482" actId="1076"/>
          <ac:spMkLst>
            <pc:docMk/>
            <pc:sldMk cId="1962924623" sldId="333"/>
            <ac:spMk id="23" creationId="{94CA2C41-E189-4DA4-909F-8B06ECD63367}"/>
          </ac:spMkLst>
        </pc:spChg>
        <pc:spChg chg="add mod">
          <ac:chgData name="Gerjan de Ruiter" userId="a2531a62-2f4d-4e73-a7da-0a31b077d76f" providerId="ADAL" clId="{02D091E0-1641-45C2-9395-38B1B06D59EA}" dt="2021-06-09T07:52:46.743" v="3439" actId="20577"/>
          <ac:spMkLst>
            <pc:docMk/>
            <pc:sldMk cId="1962924623" sldId="333"/>
            <ac:spMk id="25" creationId="{490432B2-2D80-48AD-B7A7-4A1221E89110}"/>
          </ac:spMkLst>
        </pc:spChg>
        <pc:spChg chg="add mod">
          <ac:chgData name="Gerjan de Ruiter" userId="a2531a62-2f4d-4e73-a7da-0a31b077d76f" providerId="ADAL" clId="{02D091E0-1641-45C2-9395-38B1B06D59EA}" dt="2021-06-09T07:55:03.836" v="3480" actId="27636"/>
          <ac:spMkLst>
            <pc:docMk/>
            <pc:sldMk cId="1962924623" sldId="333"/>
            <ac:spMk id="27" creationId="{B22D40C1-93FE-4576-B2EB-EB907B19CB6F}"/>
          </ac:spMkLst>
        </pc:spChg>
        <pc:spChg chg="add mod">
          <ac:chgData name="Gerjan de Ruiter" userId="a2531a62-2f4d-4e73-a7da-0a31b077d76f" providerId="ADAL" clId="{02D091E0-1641-45C2-9395-38B1B06D59EA}" dt="2021-06-09T07:58:03.218" v="3514" actId="20577"/>
          <ac:spMkLst>
            <pc:docMk/>
            <pc:sldMk cId="1962924623" sldId="333"/>
            <ac:spMk id="29" creationId="{1BFD2DC1-EDFB-4473-BF6B-1585B10F40F5}"/>
          </ac:spMkLst>
        </pc:spChg>
        <pc:spChg chg="add mod">
          <ac:chgData name="Gerjan de Ruiter" userId="a2531a62-2f4d-4e73-a7da-0a31b077d76f" providerId="ADAL" clId="{02D091E0-1641-45C2-9395-38B1B06D59EA}" dt="2021-06-09T08:05:08.172" v="3552" actId="20577"/>
          <ac:spMkLst>
            <pc:docMk/>
            <pc:sldMk cId="1962924623" sldId="333"/>
            <ac:spMk id="31" creationId="{6F8B4488-E9BB-44C0-8B49-E65D465581BC}"/>
          </ac:spMkLst>
        </pc:spChg>
        <pc:picChg chg="del">
          <ac:chgData name="Gerjan de Ruiter" userId="a2531a62-2f4d-4e73-a7da-0a31b077d76f" providerId="ADAL" clId="{02D091E0-1641-45C2-9395-38B1B06D59EA}" dt="2021-06-09T07:47:29.291" v="3266" actId="478"/>
          <ac:picMkLst>
            <pc:docMk/>
            <pc:sldMk cId="1962924623" sldId="333"/>
            <ac:picMk id="4" creationId="{00000000-0000-0000-0000-000000000000}"/>
          </ac:picMkLst>
        </pc:picChg>
        <pc:picChg chg="del">
          <ac:chgData name="Gerjan de Ruiter" userId="a2531a62-2f4d-4e73-a7da-0a31b077d76f" providerId="ADAL" clId="{02D091E0-1641-45C2-9395-38B1B06D59EA}" dt="2021-06-09T07:48:04.054" v="3308" actId="478"/>
          <ac:picMkLst>
            <pc:docMk/>
            <pc:sldMk cId="1962924623" sldId="333"/>
            <ac:picMk id="5" creationId="{00000000-0000-0000-0000-000000000000}"/>
          </ac:picMkLst>
        </pc:picChg>
        <pc:picChg chg="del">
          <ac:chgData name="Gerjan de Ruiter" userId="a2531a62-2f4d-4e73-a7da-0a31b077d76f" providerId="ADAL" clId="{02D091E0-1641-45C2-9395-38B1B06D59EA}" dt="2021-06-09T07:48:02.304" v="3305" actId="478"/>
          <ac:picMkLst>
            <pc:docMk/>
            <pc:sldMk cId="1962924623" sldId="333"/>
            <ac:picMk id="6" creationId="{00000000-0000-0000-0000-000000000000}"/>
          </ac:picMkLst>
        </pc:picChg>
        <pc:picChg chg="del">
          <ac:chgData name="Gerjan de Ruiter" userId="a2531a62-2f4d-4e73-a7da-0a31b077d76f" providerId="ADAL" clId="{02D091E0-1641-45C2-9395-38B1B06D59EA}" dt="2021-06-09T07:48:03.553" v="3307" actId="478"/>
          <ac:picMkLst>
            <pc:docMk/>
            <pc:sldMk cId="1962924623" sldId="333"/>
            <ac:picMk id="7170" creationId="{57B6B074-619F-4BB1-9D1B-904E20C907AD}"/>
          </ac:picMkLst>
        </pc:picChg>
        <pc:picChg chg="del">
          <ac:chgData name="Gerjan de Ruiter" userId="a2531a62-2f4d-4e73-a7da-0a31b077d76f" providerId="ADAL" clId="{02D091E0-1641-45C2-9395-38B1B06D59EA}" dt="2021-06-09T07:48:08.243" v="3314" actId="478"/>
          <ac:picMkLst>
            <pc:docMk/>
            <pc:sldMk cId="1962924623" sldId="333"/>
            <ac:picMk id="7172" creationId="{EDD051A2-7993-4297-A8F8-D0E08DFA4B09}"/>
          </ac:picMkLst>
        </pc:picChg>
        <pc:picChg chg="del">
          <ac:chgData name="Gerjan de Ruiter" userId="a2531a62-2f4d-4e73-a7da-0a31b077d76f" providerId="ADAL" clId="{02D091E0-1641-45C2-9395-38B1B06D59EA}" dt="2021-06-09T07:48:06.183" v="3311" actId="478"/>
          <ac:picMkLst>
            <pc:docMk/>
            <pc:sldMk cId="1962924623" sldId="333"/>
            <ac:picMk id="7174" creationId="{7BB30740-C441-4812-A02B-3DD9BF97BC60}"/>
          </ac:picMkLst>
        </pc:picChg>
        <pc:picChg chg="add mod">
          <ac:chgData name="Gerjan de Ruiter" userId="a2531a62-2f4d-4e73-a7da-0a31b077d76f" providerId="ADAL" clId="{02D091E0-1641-45C2-9395-38B1B06D59EA}" dt="2021-06-09T07:47:39.558" v="3270" actId="14100"/>
          <ac:picMkLst>
            <pc:docMk/>
            <pc:sldMk cId="1962924623" sldId="333"/>
            <ac:picMk id="10242" creationId="{5DA93269-74E3-40E1-AA94-ADFBBF9B7A17}"/>
          </ac:picMkLst>
        </pc:picChg>
        <pc:picChg chg="add del mod">
          <ac:chgData name="Gerjan de Ruiter" userId="a2531a62-2f4d-4e73-a7da-0a31b077d76f" providerId="ADAL" clId="{02D091E0-1641-45C2-9395-38B1B06D59EA}" dt="2021-06-09T07:48:48.921" v="3319" actId="21"/>
          <ac:picMkLst>
            <pc:docMk/>
            <pc:sldMk cId="1962924623" sldId="333"/>
            <ac:picMk id="10244" creationId="{A56B254C-F49E-43F6-8E7B-23F391B3F6B1}"/>
          </ac:picMkLst>
        </pc:picChg>
        <pc:picChg chg="add mod">
          <ac:chgData name="Gerjan de Ruiter" userId="a2531a62-2f4d-4e73-a7da-0a31b077d76f" providerId="ADAL" clId="{02D091E0-1641-45C2-9395-38B1B06D59EA}" dt="2021-06-09T07:50:07.619" v="3335" actId="14100"/>
          <ac:picMkLst>
            <pc:docMk/>
            <pc:sldMk cId="1962924623" sldId="333"/>
            <ac:picMk id="10246" creationId="{2F2E04F8-66B5-4325-AC8E-C93815528CB4}"/>
          </ac:picMkLst>
        </pc:picChg>
        <pc:picChg chg="add mod">
          <ac:chgData name="Gerjan de Ruiter" userId="a2531a62-2f4d-4e73-a7da-0a31b077d76f" providerId="ADAL" clId="{02D091E0-1641-45C2-9395-38B1B06D59EA}" dt="2021-06-09T07:55:06.601" v="3481" actId="1076"/>
          <ac:picMkLst>
            <pc:docMk/>
            <pc:sldMk cId="1962924623" sldId="333"/>
            <ac:picMk id="10248" creationId="{9CE1690F-D031-4462-BE0B-C2E1F3D87769}"/>
          </ac:picMkLst>
        </pc:picChg>
        <pc:picChg chg="add mod">
          <ac:chgData name="Gerjan de Ruiter" userId="a2531a62-2f4d-4e73-a7da-0a31b077d76f" providerId="ADAL" clId="{02D091E0-1641-45C2-9395-38B1B06D59EA}" dt="2021-06-09T07:51:56.955" v="3378" actId="14100"/>
          <ac:picMkLst>
            <pc:docMk/>
            <pc:sldMk cId="1962924623" sldId="333"/>
            <ac:picMk id="10250" creationId="{AAA15146-0A25-4E1C-935C-F47BB89C4038}"/>
          </ac:picMkLst>
        </pc:picChg>
        <pc:picChg chg="add mod">
          <ac:chgData name="Gerjan de Ruiter" userId="a2531a62-2f4d-4e73-a7da-0a31b077d76f" providerId="ADAL" clId="{02D091E0-1641-45C2-9395-38B1B06D59EA}" dt="2021-06-09T07:54:56.382" v="3475" actId="14100"/>
          <ac:picMkLst>
            <pc:docMk/>
            <pc:sldMk cId="1962924623" sldId="333"/>
            <ac:picMk id="10252" creationId="{DA316425-B917-439D-B759-A8247D8A2081}"/>
          </ac:picMkLst>
        </pc:picChg>
        <pc:picChg chg="add mod">
          <ac:chgData name="Gerjan de Ruiter" userId="a2531a62-2f4d-4e73-a7da-0a31b077d76f" providerId="ADAL" clId="{02D091E0-1641-45C2-9395-38B1B06D59EA}" dt="2021-06-09T07:55:12.678" v="3483" actId="1076"/>
          <ac:picMkLst>
            <pc:docMk/>
            <pc:sldMk cId="1962924623" sldId="333"/>
            <ac:picMk id="10254" creationId="{53F5FEEF-B81E-47BA-8778-66AD743C07D2}"/>
          </ac:picMkLst>
        </pc:picChg>
        <pc:picChg chg="add mod">
          <ac:chgData name="Gerjan de Ruiter" userId="a2531a62-2f4d-4e73-a7da-0a31b077d76f" providerId="ADAL" clId="{02D091E0-1641-45C2-9395-38B1B06D59EA}" dt="2021-06-09T07:57:42.848" v="3497" actId="14100"/>
          <ac:picMkLst>
            <pc:docMk/>
            <pc:sldMk cId="1962924623" sldId="333"/>
            <ac:picMk id="10256" creationId="{084DA81B-EBA4-4AE8-9F98-8EE255BE229D}"/>
          </ac:picMkLst>
        </pc:picChg>
      </pc:sldChg>
      <pc:sldChg chg="addSp delSp modSp add del mod delAnim modAnim">
        <pc:chgData name="Gerjan de Ruiter" userId="a2531a62-2f4d-4e73-a7da-0a31b077d76f" providerId="ADAL" clId="{02D091E0-1641-45C2-9395-38B1B06D59EA}" dt="2021-06-09T07:45:49.304" v="3259" actId="1076"/>
        <pc:sldMkLst>
          <pc:docMk/>
          <pc:sldMk cId="2103035822" sldId="334"/>
        </pc:sldMkLst>
        <pc:spChg chg="add del mod">
          <ac:chgData name="Gerjan de Ruiter" userId="a2531a62-2f4d-4e73-a7da-0a31b077d76f" providerId="ADAL" clId="{02D091E0-1641-45C2-9395-38B1B06D59EA}" dt="2021-06-09T07:39:11.479" v="3111"/>
          <ac:spMkLst>
            <pc:docMk/>
            <pc:sldMk cId="2103035822" sldId="334"/>
            <ac:spMk id="3" creationId="{A7F8BEF0-809E-4F42-B702-0BC63CE76EBB}"/>
          </ac:spMkLst>
        </pc:spChg>
        <pc:spChg chg="del">
          <ac:chgData name="Gerjan de Ruiter" userId="a2531a62-2f4d-4e73-a7da-0a31b077d76f" providerId="ADAL" clId="{02D091E0-1641-45C2-9395-38B1B06D59EA}" dt="2021-06-09T07:41:01.658" v="3162" actId="478"/>
          <ac:spMkLst>
            <pc:docMk/>
            <pc:sldMk cId="2103035822" sldId="334"/>
            <ac:spMk id="7" creationId="{DBE622EA-DFA3-473E-A31C-D62E4D30F52E}"/>
          </ac:spMkLst>
        </pc:spChg>
        <pc:spChg chg="mod">
          <ac:chgData name="Gerjan de Ruiter" userId="a2531a62-2f4d-4e73-a7da-0a31b077d76f" providerId="ADAL" clId="{02D091E0-1641-45C2-9395-38B1B06D59EA}" dt="2021-06-09T07:38:47.400" v="3109" actId="20577"/>
          <ac:spMkLst>
            <pc:docMk/>
            <pc:sldMk cId="2103035822" sldId="334"/>
            <ac:spMk id="8" creationId="{60494ED4-29EA-4A8F-9CE4-D9493B601FE8}"/>
          </ac:spMkLst>
        </pc:spChg>
        <pc:spChg chg="del mod">
          <ac:chgData name="Gerjan de Ruiter" userId="a2531a62-2f4d-4e73-a7da-0a31b077d76f" providerId="ADAL" clId="{02D091E0-1641-45C2-9395-38B1B06D59EA}" dt="2021-06-09T07:39:19.268" v="3116" actId="478"/>
          <ac:spMkLst>
            <pc:docMk/>
            <pc:sldMk cId="2103035822" sldId="334"/>
            <ac:spMk id="9" creationId="{F5A840BB-BD80-45A2-BD15-64BCC5C1A81A}"/>
          </ac:spMkLst>
        </pc:spChg>
        <pc:spChg chg="mod">
          <ac:chgData name="Gerjan de Ruiter" userId="a2531a62-2f4d-4e73-a7da-0a31b077d76f" providerId="ADAL" clId="{02D091E0-1641-45C2-9395-38B1B06D59EA}" dt="2021-06-09T07:39:55.450" v="3155" actId="20577"/>
          <ac:spMkLst>
            <pc:docMk/>
            <pc:sldMk cId="2103035822" sldId="334"/>
            <ac:spMk id="10" creationId="{B8459864-27F9-4E3C-86A7-6C426343B34C}"/>
          </ac:spMkLst>
        </pc:spChg>
        <pc:spChg chg="del">
          <ac:chgData name="Gerjan de Ruiter" userId="a2531a62-2f4d-4e73-a7da-0a31b077d76f" providerId="ADAL" clId="{02D091E0-1641-45C2-9395-38B1B06D59EA}" dt="2021-06-09T07:39:25.588" v="3126" actId="478"/>
          <ac:spMkLst>
            <pc:docMk/>
            <pc:sldMk cId="2103035822" sldId="334"/>
            <ac:spMk id="11" creationId="{51328075-35D8-40F0-B3E5-62A04B1CB023}"/>
          </ac:spMkLst>
        </pc:spChg>
        <pc:spChg chg="del">
          <ac:chgData name="Gerjan de Ruiter" userId="a2531a62-2f4d-4e73-a7da-0a31b077d76f" providerId="ADAL" clId="{02D091E0-1641-45C2-9395-38B1B06D59EA}" dt="2021-06-09T07:39:22.532" v="3121" actId="478"/>
          <ac:spMkLst>
            <pc:docMk/>
            <pc:sldMk cId="2103035822" sldId="334"/>
            <ac:spMk id="13" creationId="{7A549A10-DA47-41B3-AFE7-B9F003EE0523}"/>
          </ac:spMkLst>
        </pc:spChg>
        <pc:spChg chg="del mod">
          <ac:chgData name="Gerjan de Ruiter" userId="a2531a62-2f4d-4e73-a7da-0a31b077d76f" providerId="ADAL" clId="{02D091E0-1641-45C2-9395-38B1B06D59EA}" dt="2021-06-09T07:39:25.044" v="3125" actId="478"/>
          <ac:spMkLst>
            <pc:docMk/>
            <pc:sldMk cId="2103035822" sldId="334"/>
            <ac:spMk id="15" creationId="{41A64C33-C30D-43E4-B6E6-D0204D9030D7}"/>
          </ac:spMkLst>
        </pc:spChg>
        <pc:spChg chg="del">
          <ac:chgData name="Gerjan de Ruiter" userId="a2531a62-2f4d-4e73-a7da-0a31b077d76f" providerId="ADAL" clId="{02D091E0-1641-45C2-9395-38B1B06D59EA}" dt="2021-06-09T07:39:21.564" v="3120" actId="478"/>
          <ac:spMkLst>
            <pc:docMk/>
            <pc:sldMk cId="2103035822" sldId="334"/>
            <ac:spMk id="17" creationId="{6A914AE4-A465-4DD0-9C1C-4C63E9ED1DA8}"/>
          </ac:spMkLst>
        </pc:spChg>
        <pc:spChg chg="add mod">
          <ac:chgData name="Gerjan de Ruiter" userId="a2531a62-2f4d-4e73-a7da-0a31b077d76f" providerId="ADAL" clId="{02D091E0-1641-45C2-9395-38B1B06D59EA}" dt="2021-06-09T07:43:58.585" v="3185" actId="14100"/>
          <ac:spMkLst>
            <pc:docMk/>
            <pc:sldMk cId="2103035822" sldId="334"/>
            <ac:spMk id="25" creationId="{B2108D02-C5C7-4009-8176-2578A7B5D5B1}"/>
          </ac:spMkLst>
        </pc:spChg>
        <pc:spChg chg="add mod">
          <ac:chgData name="Gerjan de Ruiter" userId="a2531a62-2f4d-4e73-a7da-0a31b077d76f" providerId="ADAL" clId="{02D091E0-1641-45C2-9395-38B1B06D59EA}" dt="2021-06-09T07:44:58.334" v="3226" actId="14100"/>
          <ac:spMkLst>
            <pc:docMk/>
            <pc:sldMk cId="2103035822" sldId="334"/>
            <ac:spMk id="26" creationId="{70ED9917-9680-41A7-ADB5-45ED282272EB}"/>
          </ac:spMkLst>
        </pc:spChg>
        <pc:spChg chg="add mod">
          <ac:chgData name="Gerjan de Ruiter" userId="a2531a62-2f4d-4e73-a7da-0a31b077d76f" providerId="ADAL" clId="{02D091E0-1641-45C2-9395-38B1B06D59EA}" dt="2021-06-09T07:45:13.530" v="3241" actId="6549"/>
          <ac:spMkLst>
            <pc:docMk/>
            <pc:sldMk cId="2103035822" sldId="334"/>
            <ac:spMk id="28" creationId="{F637623D-6D7D-49B5-B23F-1C7C874FB259}"/>
          </ac:spMkLst>
        </pc:spChg>
        <pc:spChg chg="add mod">
          <ac:chgData name="Gerjan de Ruiter" userId="a2531a62-2f4d-4e73-a7da-0a31b077d76f" providerId="ADAL" clId="{02D091E0-1641-45C2-9395-38B1B06D59EA}" dt="2021-06-09T07:45:25.339" v="3252" actId="20577"/>
          <ac:spMkLst>
            <pc:docMk/>
            <pc:sldMk cId="2103035822" sldId="334"/>
            <ac:spMk id="29" creationId="{355F82FB-CEB2-46E6-A2E5-440FEA726B96}"/>
          </ac:spMkLst>
        </pc:spChg>
        <pc:spChg chg="add mod">
          <ac:chgData name="Gerjan de Ruiter" userId="a2531a62-2f4d-4e73-a7da-0a31b077d76f" providerId="ADAL" clId="{02D091E0-1641-45C2-9395-38B1B06D59EA}" dt="2021-06-09T07:45:34.034" v="3255" actId="14100"/>
          <ac:spMkLst>
            <pc:docMk/>
            <pc:sldMk cId="2103035822" sldId="334"/>
            <ac:spMk id="30" creationId="{00B489AE-DDFE-4AB7-BDD2-0B016A74C43D}"/>
          </ac:spMkLst>
        </pc:spChg>
        <pc:spChg chg="add mod">
          <ac:chgData name="Gerjan de Ruiter" userId="a2531a62-2f4d-4e73-a7da-0a31b077d76f" providerId="ADAL" clId="{02D091E0-1641-45C2-9395-38B1B06D59EA}" dt="2021-06-09T07:45:49.304" v="3259" actId="1076"/>
          <ac:spMkLst>
            <pc:docMk/>
            <pc:sldMk cId="2103035822" sldId="334"/>
            <ac:spMk id="31" creationId="{1791363A-6765-43F3-9E2B-6E1A4ADAACB0}"/>
          </ac:spMkLst>
        </pc:spChg>
        <pc:picChg chg="del">
          <ac:chgData name="Gerjan de Ruiter" userId="a2531a62-2f4d-4e73-a7da-0a31b077d76f" providerId="ADAL" clId="{02D091E0-1641-45C2-9395-38B1B06D59EA}" dt="2021-06-09T07:39:09.406" v="3110" actId="478"/>
          <ac:picMkLst>
            <pc:docMk/>
            <pc:sldMk cId="2103035822" sldId="334"/>
            <ac:picMk id="4" creationId="{00000000-0000-0000-0000-000000000000}"/>
          </ac:picMkLst>
        </pc:picChg>
        <pc:picChg chg="del">
          <ac:chgData name="Gerjan de Ruiter" userId="a2531a62-2f4d-4e73-a7da-0a31b077d76f" providerId="ADAL" clId="{02D091E0-1641-45C2-9395-38B1B06D59EA}" dt="2021-06-09T07:39:23.051" v="3122" actId="478"/>
          <ac:picMkLst>
            <pc:docMk/>
            <pc:sldMk cId="2103035822" sldId="334"/>
            <ac:picMk id="5" creationId="{00000000-0000-0000-0000-000000000000}"/>
          </ac:picMkLst>
        </pc:picChg>
        <pc:picChg chg="del mod">
          <ac:chgData name="Gerjan de Ruiter" userId="a2531a62-2f4d-4e73-a7da-0a31b077d76f" providerId="ADAL" clId="{02D091E0-1641-45C2-9395-38B1B06D59EA}" dt="2021-06-09T07:39:19.613" v="3117" actId="478"/>
          <ac:picMkLst>
            <pc:docMk/>
            <pc:sldMk cId="2103035822" sldId="334"/>
            <ac:picMk id="6" creationId="{00000000-0000-0000-0000-000000000000}"/>
          </ac:picMkLst>
        </pc:picChg>
        <pc:picChg chg="del">
          <ac:chgData name="Gerjan de Ruiter" userId="a2531a62-2f4d-4e73-a7da-0a31b077d76f" providerId="ADAL" clId="{02D091E0-1641-45C2-9395-38B1B06D59EA}" dt="2021-06-09T07:39:20.538" v="3118" actId="478"/>
          <ac:picMkLst>
            <pc:docMk/>
            <pc:sldMk cId="2103035822" sldId="334"/>
            <ac:picMk id="7170" creationId="{57B6B074-619F-4BB1-9D1B-904E20C907AD}"/>
          </ac:picMkLst>
        </pc:picChg>
        <pc:picChg chg="del">
          <ac:chgData name="Gerjan de Ruiter" userId="a2531a62-2f4d-4e73-a7da-0a31b077d76f" providerId="ADAL" clId="{02D091E0-1641-45C2-9395-38B1B06D59EA}" dt="2021-06-09T07:39:24.418" v="3124" actId="478"/>
          <ac:picMkLst>
            <pc:docMk/>
            <pc:sldMk cId="2103035822" sldId="334"/>
            <ac:picMk id="7172" creationId="{EDD051A2-7993-4297-A8F8-D0E08DFA4B09}"/>
          </ac:picMkLst>
        </pc:picChg>
        <pc:picChg chg="del">
          <ac:chgData name="Gerjan de Ruiter" userId="a2531a62-2f4d-4e73-a7da-0a31b077d76f" providerId="ADAL" clId="{02D091E0-1641-45C2-9395-38B1B06D59EA}" dt="2021-06-09T07:39:20.994" v="3119" actId="478"/>
          <ac:picMkLst>
            <pc:docMk/>
            <pc:sldMk cId="2103035822" sldId="334"/>
            <ac:picMk id="7174" creationId="{7BB30740-C441-4812-A02B-3DD9BF97BC60}"/>
          </ac:picMkLst>
        </pc:picChg>
        <pc:picChg chg="add mod">
          <ac:chgData name="Gerjan de Ruiter" userId="a2531a62-2f4d-4e73-a7da-0a31b077d76f" providerId="ADAL" clId="{02D091E0-1641-45C2-9395-38B1B06D59EA}" dt="2021-06-09T07:39:31.981" v="3128" actId="171"/>
          <ac:picMkLst>
            <pc:docMk/>
            <pc:sldMk cId="2103035822" sldId="334"/>
            <ac:picMk id="9218" creationId="{D739ECAD-6827-4D2C-895E-6823CBFF6A9E}"/>
          </ac:picMkLst>
        </pc:picChg>
        <pc:picChg chg="add mod">
          <ac:chgData name="Gerjan de Ruiter" userId="a2531a62-2f4d-4e73-a7da-0a31b077d76f" providerId="ADAL" clId="{02D091E0-1641-45C2-9395-38B1B06D59EA}" dt="2021-06-09T07:40:41.714" v="3158" actId="14100"/>
          <ac:picMkLst>
            <pc:docMk/>
            <pc:sldMk cId="2103035822" sldId="334"/>
            <ac:picMk id="9220" creationId="{79CB1AAA-E912-4BE9-BB06-EC07143AE88A}"/>
          </ac:picMkLst>
        </pc:picChg>
        <pc:picChg chg="add del mod">
          <ac:chgData name="Gerjan de Ruiter" userId="a2531a62-2f4d-4e73-a7da-0a31b077d76f" providerId="ADAL" clId="{02D091E0-1641-45C2-9395-38B1B06D59EA}" dt="2021-06-09T07:44:51.297" v="3223" actId="478"/>
          <ac:picMkLst>
            <pc:docMk/>
            <pc:sldMk cId="2103035822" sldId="334"/>
            <ac:picMk id="9222" creationId="{8DFA0EB5-C325-498E-85E4-7CB98D531611}"/>
          </ac:picMkLst>
        </pc:picChg>
        <pc:picChg chg="add mod">
          <ac:chgData name="Gerjan de Ruiter" userId="a2531a62-2f4d-4e73-a7da-0a31b077d76f" providerId="ADAL" clId="{02D091E0-1641-45C2-9395-38B1B06D59EA}" dt="2021-06-09T07:42:09.585" v="3169" actId="1076"/>
          <ac:picMkLst>
            <pc:docMk/>
            <pc:sldMk cId="2103035822" sldId="334"/>
            <ac:picMk id="9224" creationId="{83E32EA3-6D94-45C6-8C0F-AA341C5ABA29}"/>
          </ac:picMkLst>
        </pc:picChg>
        <pc:picChg chg="add mod">
          <ac:chgData name="Gerjan de Ruiter" userId="a2531a62-2f4d-4e73-a7da-0a31b077d76f" providerId="ADAL" clId="{02D091E0-1641-45C2-9395-38B1B06D59EA}" dt="2021-06-09T07:42:26.147" v="3175" actId="14100"/>
          <ac:picMkLst>
            <pc:docMk/>
            <pc:sldMk cId="2103035822" sldId="334"/>
            <ac:picMk id="9226" creationId="{2C509FE7-D735-4998-8CFD-EB7168C4CD8B}"/>
          </ac:picMkLst>
        </pc:picChg>
        <pc:picChg chg="add mod">
          <ac:chgData name="Gerjan de Ruiter" userId="a2531a62-2f4d-4e73-a7da-0a31b077d76f" providerId="ADAL" clId="{02D091E0-1641-45C2-9395-38B1B06D59EA}" dt="2021-06-09T07:42:40.786" v="3178" actId="1076"/>
          <ac:picMkLst>
            <pc:docMk/>
            <pc:sldMk cId="2103035822" sldId="334"/>
            <ac:picMk id="9228" creationId="{50036BA6-2292-4473-BC41-12C4B614DA61}"/>
          </ac:picMkLst>
        </pc:picChg>
        <pc:picChg chg="add mod">
          <ac:chgData name="Gerjan de Ruiter" userId="a2531a62-2f4d-4e73-a7da-0a31b077d76f" providerId="ADAL" clId="{02D091E0-1641-45C2-9395-38B1B06D59EA}" dt="2021-06-09T07:43:40.588" v="3181" actId="1076"/>
          <ac:picMkLst>
            <pc:docMk/>
            <pc:sldMk cId="2103035822" sldId="334"/>
            <ac:picMk id="9230" creationId="{1CCC9730-2C6B-4571-8F5F-868B8D804135}"/>
          </ac:picMkLst>
        </pc:picChg>
        <pc:picChg chg="add mod">
          <ac:chgData name="Gerjan de Ruiter" userId="a2531a62-2f4d-4e73-a7da-0a31b077d76f" providerId="ADAL" clId="{02D091E0-1641-45C2-9395-38B1B06D59EA}" dt="2021-06-09T07:44:55.257" v="3225" actId="1076"/>
          <ac:picMkLst>
            <pc:docMk/>
            <pc:sldMk cId="2103035822" sldId="334"/>
            <ac:picMk id="9232" creationId="{F5E163FD-AE4B-45BE-89FC-90ED0C4F0B49}"/>
          </ac:picMkLst>
        </pc:picChg>
      </pc:sldChg>
      <pc:sldChg chg="addSp delSp modSp new mod ord modClrScheme chgLayout">
        <pc:chgData name="Gerjan de Ruiter" userId="a2531a62-2f4d-4e73-a7da-0a31b077d76f" providerId="ADAL" clId="{02D091E0-1641-45C2-9395-38B1B06D59EA}" dt="2021-06-09T08:15:26.579" v="3593" actId="14100"/>
        <pc:sldMkLst>
          <pc:docMk/>
          <pc:sldMk cId="984351069" sldId="335"/>
        </pc:sldMkLst>
        <pc:spChg chg="del">
          <ac:chgData name="Gerjan de Ruiter" userId="a2531a62-2f4d-4e73-a7da-0a31b077d76f" providerId="ADAL" clId="{02D091E0-1641-45C2-9395-38B1B06D59EA}" dt="2021-06-09T08:12:31.674" v="3558" actId="700"/>
          <ac:spMkLst>
            <pc:docMk/>
            <pc:sldMk cId="984351069" sldId="335"/>
            <ac:spMk id="2" creationId="{579D735F-75E6-4554-AF8D-E9201D7056A3}"/>
          </ac:spMkLst>
        </pc:spChg>
        <pc:spChg chg="del">
          <ac:chgData name="Gerjan de Ruiter" userId="a2531a62-2f4d-4e73-a7da-0a31b077d76f" providerId="ADAL" clId="{02D091E0-1641-45C2-9395-38B1B06D59EA}" dt="2021-06-09T08:12:31.674" v="3558" actId="700"/>
          <ac:spMkLst>
            <pc:docMk/>
            <pc:sldMk cId="984351069" sldId="335"/>
            <ac:spMk id="3" creationId="{B5869C3A-AEE2-467E-9C10-1C03084AF76E}"/>
          </ac:spMkLst>
        </pc:spChg>
        <pc:spChg chg="del">
          <ac:chgData name="Gerjan de Ruiter" userId="a2531a62-2f4d-4e73-a7da-0a31b077d76f" providerId="ADAL" clId="{02D091E0-1641-45C2-9395-38B1B06D59EA}" dt="2021-06-09T08:12:31.674" v="3558" actId="700"/>
          <ac:spMkLst>
            <pc:docMk/>
            <pc:sldMk cId="984351069" sldId="335"/>
            <ac:spMk id="4" creationId="{155D09B7-8D6A-46C6-A118-B52D186BDC81}"/>
          </ac:spMkLst>
        </pc:spChg>
        <pc:spChg chg="add mod">
          <ac:chgData name="Gerjan de Ruiter" userId="a2531a62-2f4d-4e73-a7da-0a31b077d76f" providerId="ADAL" clId="{02D091E0-1641-45C2-9395-38B1B06D59EA}" dt="2021-06-09T08:14:27.276" v="3584" actId="14100"/>
          <ac:spMkLst>
            <pc:docMk/>
            <pc:sldMk cId="984351069" sldId="335"/>
            <ac:spMk id="9" creationId="{FBA92A6A-D74E-454F-A46F-A17C6694E768}"/>
          </ac:spMkLst>
        </pc:spChg>
        <pc:spChg chg="add mod">
          <ac:chgData name="Gerjan de Ruiter" userId="a2531a62-2f4d-4e73-a7da-0a31b077d76f" providerId="ADAL" clId="{02D091E0-1641-45C2-9395-38B1B06D59EA}" dt="2021-06-09T08:14:56.352" v="3588" actId="14100"/>
          <ac:spMkLst>
            <pc:docMk/>
            <pc:sldMk cId="984351069" sldId="335"/>
            <ac:spMk id="10" creationId="{DA5CAABA-2274-47BB-985F-021E39304D33}"/>
          </ac:spMkLst>
        </pc:spChg>
        <pc:picChg chg="add mod modCrop">
          <ac:chgData name="Gerjan de Ruiter" userId="a2531a62-2f4d-4e73-a7da-0a31b077d76f" providerId="ADAL" clId="{02D091E0-1641-45C2-9395-38B1B06D59EA}" dt="2021-06-09T08:15:10.441" v="3589"/>
          <ac:picMkLst>
            <pc:docMk/>
            <pc:sldMk cId="984351069" sldId="335"/>
            <ac:picMk id="6" creationId="{AFA06067-0198-4C21-9912-77EF3C0A5581}"/>
          </ac:picMkLst>
        </pc:picChg>
        <pc:picChg chg="add mod modCrop">
          <ac:chgData name="Gerjan de Ruiter" userId="a2531a62-2f4d-4e73-a7da-0a31b077d76f" providerId="ADAL" clId="{02D091E0-1641-45C2-9395-38B1B06D59EA}" dt="2021-06-09T08:14:25.198" v="3583" actId="1076"/>
          <ac:picMkLst>
            <pc:docMk/>
            <pc:sldMk cId="984351069" sldId="335"/>
            <ac:picMk id="8" creationId="{E8B86C5B-7A24-49BE-806E-FD29AAF72B59}"/>
          </ac:picMkLst>
        </pc:picChg>
        <pc:picChg chg="add mod">
          <ac:chgData name="Gerjan de Ruiter" userId="a2531a62-2f4d-4e73-a7da-0a31b077d76f" providerId="ADAL" clId="{02D091E0-1641-45C2-9395-38B1B06D59EA}" dt="2021-06-09T08:15:26.579" v="3593" actId="14100"/>
          <ac:picMkLst>
            <pc:docMk/>
            <pc:sldMk cId="984351069" sldId="335"/>
            <ac:picMk id="11" creationId="{28F28975-6911-4A19-9294-FD7EADA45CE8}"/>
          </ac:picMkLst>
        </pc:picChg>
      </pc:sldChg>
      <pc:sldChg chg="addSp modSp new mod ord">
        <pc:chgData name="Gerjan de Ruiter" userId="a2531a62-2f4d-4e73-a7da-0a31b077d76f" providerId="ADAL" clId="{02D091E0-1641-45C2-9395-38B1B06D59EA}" dt="2021-06-09T08:25:58.935" v="3603" actId="1076"/>
        <pc:sldMkLst>
          <pc:docMk/>
          <pc:sldMk cId="1289164523" sldId="336"/>
        </pc:sldMkLst>
        <pc:picChg chg="add mod modCrop">
          <ac:chgData name="Gerjan de Ruiter" userId="a2531a62-2f4d-4e73-a7da-0a31b077d76f" providerId="ADAL" clId="{02D091E0-1641-45C2-9395-38B1B06D59EA}" dt="2021-06-09T08:25:58.935" v="3603" actId="1076"/>
          <ac:picMkLst>
            <pc:docMk/>
            <pc:sldMk cId="1289164523" sldId="336"/>
            <ac:picMk id="3" creationId="{D3B4D252-BE6A-424E-97C3-063F284C1EC4}"/>
          </ac:picMkLst>
        </pc:picChg>
      </pc:sldChg>
      <pc:sldChg chg="addSp delSp modSp add mod modNotesTx">
        <pc:chgData name="Gerjan de Ruiter" userId="a2531a62-2f4d-4e73-a7da-0a31b077d76f" providerId="ADAL" clId="{02D091E0-1641-45C2-9395-38B1B06D59EA}" dt="2021-06-09T08:37:26.703" v="4010" actId="20577"/>
        <pc:sldMkLst>
          <pc:docMk/>
          <pc:sldMk cId="3506261688" sldId="346"/>
        </pc:sldMkLst>
        <pc:spChg chg="mod">
          <ac:chgData name="Gerjan de Ruiter" userId="a2531a62-2f4d-4e73-a7da-0a31b077d76f" providerId="ADAL" clId="{02D091E0-1641-45C2-9395-38B1B06D59EA}" dt="2021-06-09T08:37:00.059" v="4004" actId="20577"/>
          <ac:spMkLst>
            <pc:docMk/>
            <pc:sldMk cId="3506261688" sldId="346"/>
            <ac:spMk id="2" creationId="{1B534745-7481-4A7B-A68B-FF38A82C9BD4}"/>
          </ac:spMkLst>
        </pc:spChg>
        <pc:spChg chg="mod">
          <ac:chgData name="Gerjan de Ruiter" userId="a2531a62-2f4d-4e73-a7da-0a31b077d76f" providerId="ADAL" clId="{02D091E0-1641-45C2-9395-38B1B06D59EA}" dt="2021-06-09T08:36:48.133" v="3971" actId="20577"/>
          <ac:spMkLst>
            <pc:docMk/>
            <pc:sldMk cId="3506261688" sldId="346"/>
            <ac:spMk id="3" creationId="{51CC9127-2451-4D20-A03F-740B183BD41D}"/>
          </ac:spMkLst>
        </pc:spChg>
        <pc:picChg chg="add mod">
          <ac:chgData name="Gerjan de Ruiter" userId="a2531a62-2f4d-4e73-a7da-0a31b077d76f" providerId="ADAL" clId="{02D091E0-1641-45C2-9395-38B1B06D59EA}" dt="2021-06-09T08:37:18.085" v="4009" actId="1076"/>
          <ac:picMkLst>
            <pc:docMk/>
            <pc:sldMk cId="3506261688" sldId="346"/>
            <ac:picMk id="5" creationId="{7F40F1D2-4EF4-4D4F-AD5A-7022EE85E3DC}"/>
          </ac:picMkLst>
        </pc:picChg>
        <pc:picChg chg="del">
          <ac:chgData name="Gerjan de Ruiter" userId="a2531a62-2f4d-4e73-a7da-0a31b077d76f" providerId="ADAL" clId="{02D091E0-1641-45C2-9395-38B1B06D59EA}" dt="2021-06-09T08:37:02.596" v="4005" actId="478"/>
          <ac:picMkLst>
            <pc:docMk/>
            <pc:sldMk cId="3506261688" sldId="346"/>
            <ac:picMk id="1026" creationId="{021470BF-82AD-4E99-9E87-BB0015C4ABC3}"/>
          </ac:picMkLst>
        </pc:picChg>
      </pc:sldChg>
    </pc:docChg>
  </pc:docChgLst>
  <pc:docChgLst>
    <pc:chgData name="Gerjan de Ruiter" userId="a2531a62-2f4d-4e73-a7da-0a31b077d76f" providerId="ADAL" clId="{DE8A3D5C-9B43-42C8-859D-ABA02FAA727E}"/>
    <pc:docChg chg="custSel addSld delSld modSld sldOrd">
      <pc:chgData name="Gerjan de Ruiter" userId="a2531a62-2f4d-4e73-a7da-0a31b077d76f" providerId="ADAL" clId="{DE8A3D5C-9B43-42C8-859D-ABA02FAA727E}" dt="2021-06-08T12:19:48.984" v="12"/>
      <pc:docMkLst>
        <pc:docMk/>
      </pc:docMkLst>
      <pc:sldChg chg="ord">
        <pc:chgData name="Gerjan de Ruiter" userId="a2531a62-2f4d-4e73-a7da-0a31b077d76f" providerId="ADAL" clId="{DE8A3D5C-9B43-42C8-859D-ABA02FAA727E}" dt="2021-06-08T12:18:02.329" v="3"/>
        <pc:sldMkLst>
          <pc:docMk/>
          <pc:sldMk cId="142427631" sldId="267"/>
        </pc:sldMkLst>
      </pc:sldChg>
      <pc:sldChg chg="add">
        <pc:chgData name="Gerjan de Ruiter" userId="a2531a62-2f4d-4e73-a7da-0a31b077d76f" providerId="ADAL" clId="{DE8A3D5C-9B43-42C8-859D-ABA02FAA727E}" dt="2021-06-08T12:19:38.574" v="11"/>
        <pc:sldMkLst>
          <pc:docMk/>
          <pc:sldMk cId="1743928779" sldId="269"/>
        </pc:sldMkLst>
      </pc:sldChg>
      <pc:sldChg chg="add">
        <pc:chgData name="Gerjan de Ruiter" userId="a2531a62-2f4d-4e73-a7da-0a31b077d76f" providerId="ADAL" clId="{DE8A3D5C-9B43-42C8-859D-ABA02FAA727E}" dt="2021-06-08T12:19:48.984" v="12"/>
        <pc:sldMkLst>
          <pc:docMk/>
          <pc:sldMk cId="2803859970" sldId="270"/>
        </pc:sldMkLst>
      </pc:sldChg>
      <pc:sldChg chg="modSp add del mod">
        <pc:chgData name="Gerjan de Ruiter" userId="a2531a62-2f4d-4e73-a7da-0a31b077d76f" providerId="ADAL" clId="{DE8A3D5C-9B43-42C8-859D-ABA02FAA727E}" dt="2021-06-08T12:18:07.514" v="8" actId="27636"/>
        <pc:sldMkLst>
          <pc:docMk/>
          <pc:sldMk cId="854702752" sldId="271"/>
        </pc:sldMkLst>
        <pc:spChg chg="mod">
          <ac:chgData name="Gerjan de Ruiter" userId="a2531a62-2f4d-4e73-a7da-0a31b077d76f" providerId="ADAL" clId="{DE8A3D5C-9B43-42C8-859D-ABA02FAA727E}" dt="2021-06-08T12:18:07.514" v="8" actId="27636"/>
          <ac:spMkLst>
            <pc:docMk/>
            <pc:sldMk cId="854702752" sldId="271"/>
            <ac:spMk id="4" creationId="{5B30B335-0B26-422F-8771-E6B18B639DF5}"/>
          </ac:spMkLst>
        </pc:spChg>
      </pc:sldChg>
      <pc:sldChg chg="modSp add mod">
        <pc:chgData name="Gerjan de Ruiter" userId="a2531a62-2f4d-4e73-a7da-0a31b077d76f" providerId="ADAL" clId="{DE8A3D5C-9B43-42C8-859D-ABA02FAA727E}" dt="2021-06-08T12:19:32.856" v="10" actId="20577"/>
        <pc:sldMkLst>
          <pc:docMk/>
          <pc:sldMk cId="2058266822" sldId="272"/>
        </pc:sldMkLst>
        <pc:spChg chg="mod">
          <ac:chgData name="Gerjan de Ruiter" userId="a2531a62-2f4d-4e73-a7da-0a31b077d76f" providerId="ADAL" clId="{DE8A3D5C-9B43-42C8-859D-ABA02FAA727E}" dt="2021-06-08T12:19:32.856" v="10" actId="20577"/>
          <ac:spMkLst>
            <pc:docMk/>
            <pc:sldMk cId="2058266822" sldId="272"/>
            <ac:spMk id="2" creationId="{9AED6B0C-3DEF-4F86-A1A1-CEDD114882F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FD9573-27DB-4B74-8BA1-4A27DD29FC46}" type="datetimeFigureOut">
              <a:rPr lang="nl-NL" smtClean="0"/>
              <a:t>9-6-2021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8E5048-A1D1-4C18-A071-52AB66E500A8}" type="slidenum">
              <a:rPr lang="nl-NL" smtClean="0"/>
              <a:t>‹nr.›</a:t>
            </a:fld>
            <a:endParaRPr lang="nl-NL"/>
          </a:p>
        </p:txBody>
      </p:sp>
    </p:spTree>
    <p:extLst>
      <p:ext uri="{BB962C8B-B14F-4D97-AF65-F5344CB8AC3E}">
        <p14:creationId xmlns:p14="http://schemas.microsoft.com/office/powerpoint/2010/main" val="3918333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vpro.nl/programmas/tegenlicht/kijk/afleveringen/2019-2020/houtbouwers.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F8E5048-A1D1-4C18-A071-52AB66E500A8}" type="slidenum">
              <a:rPr lang="nl-NL" smtClean="0"/>
              <a:t>3</a:t>
            </a:fld>
            <a:endParaRPr lang="nl-NL"/>
          </a:p>
        </p:txBody>
      </p:sp>
    </p:spTree>
    <p:extLst>
      <p:ext uri="{BB962C8B-B14F-4D97-AF65-F5344CB8AC3E}">
        <p14:creationId xmlns:p14="http://schemas.microsoft.com/office/powerpoint/2010/main" val="2453452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F8E5048-A1D1-4C18-A071-52AB66E500A8}" type="slidenum">
              <a:rPr lang="nl-NL" smtClean="0"/>
              <a:t>4</a:t>
            </a:fld>
            <a:endParaRPr lang="nl-NL"/>
          </a:p>
        </p:txBody>
      </p:sp>
    </p:spTree>
    <p:extLst>
      <p:ext uri="{BB962C8B-B14F-4D97-AF65-F5344CB8AC3E}">
        <p14:creationId xmlns:p14="http://schemas.microsoft.com/office/powerpoint/2010/main" val="928625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err="1">
                <a:solidFill>
                  <a:srgbClr val="4C4C4C"/>
                </a:solidFill>
                <a:effectLst/>
                <a:latin typeface="Roboto" panose="020B0604020202020204" pitchFamily="2" charset="0"/>
              </a:rPr>
              <a:t>Biobased</a:t>
            </a:r>
            <a:r>
              <a:rPr lang="nl-NL" b="1" i="0" dirty="0">
                <a:solidFill>
                  <a:srgbClr val="4C4C4C"/>
                </a:solidFill>
                <a:effectLst/>
                <a:latin typeface="Roboto" panose="020B0604020202020204" pitchFamily="2" charset="0"/>
              </a:rPr>
              <a:t> bouwen is een manier van bouwen die op de natuur gebaseerd is. Meestal verstaan we eronder dat gebouwd wordt met bouwmaterialen die gegroeid zijn. De definitie kan ook uitgebreid worden met een vormentaal en techniek gebaseerd op de natuur, dan spreken we van </a:t>
            </a:r>
            <a:r>
              <a:rPr lang="nl-NL" b="1" i="0" dirty="0" err="1">
                <a:solidFill>
                  <a:srgbClr val="4C4C4C"/>
                </a:solidFill>
                <a:effectLst/>
                <a:latin typeface="Roboto" panose="020B0604020202020204" pitchFamily="2" charset="0"/>
              </a:rPr>
              <a:t>biomimicry</a:t>
            </a:r>
            <a:r>
              <a:rPr lang="nl-NL" b="1" i="0" dirty="0">
                <a:solidFill>
                  <a:srgbClr val="4C4C4C"/>
                </a:solidFill>
                <a:effectLst/>
                <a:latin typeface="Roboto" panose="020B0604020202020204" pitchFamily="2" charset="0"/>
              </a:rPr>
              <a:t>.</a:t>
            </a:r>
            <a:endParaRPr lang="nl-NL" b="0" i="0" dirty="0">
              <a:solidFill>
                <a:srgbClr val="4C4C4C"/>
              </a:solidFill>
              <a:effectLst/>
              <a:latin typeface="Roboto" panose="020B0604020202020204" pitchFamily="2" charset="0"/>
            </a:endParaRPr>
          </a:p>
          <a:p>
            <a:pPr algn="l"/>
            <a:r>
              <a:rPr lang="nl-NL" b="0" i="0" dirty="0">
                <a:solidFill>
                  <a:srgbClr val="4C4C4C"/>
                </a:solidFill>
                <a:effectLst/>
                <a:latin typeface="Roboto" panose="020B0604020202020204" pitchFamily="2" charset="0"/>
              </a:rPr>
              <a:t>We kennen twee heel verschillende soorten </a:t>
            </a:r>
            <a:r>
              <a:rPr lang="nl-NL" b="0" i="0" dirty="0" err="1">
                <a:solidFill>
                  <a:srgbClr val="4C4C4C"/>
                </a:solidFill>
                <a:effectLst/>
                <a:latin typeface="Roboto" panose="020B0604020202020204" pitchFamily="2" charset="0"/>
              </a:rPr>
              <a:t>biobased</a:t>
            </a:r>
            <a:r>
              <a:rPr lang="nl-NL" b="0" i="0" dirty="0">
                <a:solidFill>
                  <a:srgbClr val="4C4C4C"/>
                </a:solidFill>
                <a:effectLst/>
                <a:latin typeface="Roboto" panose="020B0604020202020204" pitchFamily="2" charset="0"/>
              </a:rPr>
              <a:t> materialen: De natuurlijke gegroeide materialen. Een eikeltje groeit op tot een machtige boom en wordt gekapt. Daarna kan hij als stam gebruikt worden als kolom of een deel van een wand, nauwelijks bewerkt. Maar de boom kan ook verzaagd worden tot planken, de reststukken kunnen spaanplaat worden en het zaagsel kan tot isolatiemateriaal geperst worden.</a:t>
            </a:r>
          </a:p>
          <a:p>
            <a:pPr algn="l"/>
            <a:r>
              <a:rPr lang="nl-NL" b="0" i="0" dirty="0">
                <a:solidFill>
                  <a:srgbClr val="4C4C4C"/>
                </a:solidFill>
                <a:effectLst/>
                <a:latin typeface="Roboto" panose="020B0604020202020204" pitchFamily="2" charset="0"/>
              </a:rPr>
              <a:t>Maar ook het bekende bamboe is natuurlijk een </a:t>
            </a:r>
            <a:r>
              <a:rPr lang="nl-NL" b="0" i="0" dirty="0" err="1">
                <a:solidFill>
                  <a:srgbClr val="4C4C4C"/>
                </a:solidFill>
                <a:effectLst/>
                <a:latin typeface="Roboto" panose="020B0604020202020204" pitchFamily="2" charset="0"/>
              </a:rPr>
              <a:t>biobased</a:t>
            </a:r>
            <a:r>
              <a:rPr lang="nl-NL" b="0" i="0" dirty="0">
                <a:solidFill>
                  <a:srgbClr val="4C4C4C"/>
                </a:solidFill>
                <a:effectLst/>
                <a:latin typeface="Roboto" panose="020B0604020202020204" pitchFamily="2" charset="0"/>
              </a:rPr>
              <a:t> materiaal met heel veel toepassingsmogelijkheden. We kennen daarnaast diverse restproducten als vlas- en hennepvezels en stro. Uitermate geschikt als bouwmateriaal en </a:t>
            </a:r>
            <a:r>
              <a:rPr lang="nl-NL" b="0" i="0" dirty="0" err="1">
                <a:solidFill>
                  <a:srgbClr val="4C4C4C"/>
                </a:solidFill>
                <a:effectLst/>
                <a:latin typeface="Roboto" panose="020B0604020202020204" pitchFamily="2" charset="0"/>
              </a:rPr>
              <a:t>biobased</a:t>
            </a:r>
            <a:r>
              <a:rPr lang="nl-NL" b="0" i="0" dirty="0">
                <a:solidFill>
                  <a:srgbClr val="4C4C4C"/>
                </a:solidFill>
                <a:effectLst/>
                <a:latin typeface="Roboto" panose="020B0604020202020204" pitchFamily="2" charset="0"/>
              </a:rPr>
              <a:t>. Overigens zijn klei en leem in Nederland ook </a:t>
            </a:r>
            <a:r>
              <a:rPr lang="nl-NL" b="0" i="0" dirty="0" err="1">
                <a:solidFill>
                  <a:srgbClr val="4C4C4C"/>
                </a:solidFill>
                <a:effectLst/>
                <a:latin typeface="Roboto" panose="020B0604020202020204" pitchFamily="2" charset="0"/>
              </a:rPr>
              <a:t>nagroeibare</a:t>
            </a:r>
            <a:r>
              <a:rPr lang="nl-NL" b="0" i="0" dirty="0">
                <a:solidFill>
                  <a:srgbClr val="4C4C4C"/>
                </a:solidFill>
                <a:effectLst/>
                <a:latin typeface="Roboto" panose="020B0604020202020204" pitchFamily="2" charset="0"/>
              </a:rPr>
              <a:t> grondstoffen, dus feitelijk ook </a:t>
            </a:r>
            <a:r>
              <a:rPr lang="nl-NL" b="0" i="0" dirty="0" err="1">
                <a:solidFill>
                  <a:srgbClr val="4C4C4C"/>
                </a:solidFill>
                <a:effectLst/>
                <a:latin typeface="Roboto" panose="020B0604020202020204" pitchFamily="2" charset="0"/>
              </a:rPr>
              <a:t>biobased</a:t>
            </a:r>
            <a:r>
              <a:rPr lang="nl-NL" b="0" i="0" dirty="0">
                <a:solidFill>
                  <a:srgbClr val="4C4C4C"/>
                </a:solidFill>
                <a:effectLst/>
                <a:latin typeface="Roboto" panose="020B0604020202020204" pitchFamily="2" charset="0"/>
              </a:rPr>
              <a:t>. In China is dat echter zeker niet het geval. Schapenwol is een </a:t>
            </a:r>
            <a:r>
              <a:rPr lang="nl-NL" b="0" i="0" dirty="0" err="1">
                <a:solidFill>
                  <a:srgbClr val="4C4C4C"/>
                </a:solidFill>
                <a:effectLst/>
                <a:latin typeface="Roboto" panose="020B0604020202020204" pitchFamily="2" charset="0"/>
              </a:rPr>
              <a:t>nagroeibare</a:t>
            </a:r>
            <a:r>
              <a:rPr lang="nl-NL" b="0" i="0" dirty="0">
                <a:solidFill>
                  <a:srgbClr val="4C4C4C"/>
                </a:solidFill>
                <a:effectLst/>
                <a:latin typeface="Roboto" panose="020B0604020202020204" pitchFamily="2" charset="0"/>
              </a:rPr>
              <a:t> grondstof en gebaseerd op de natuur en dus een </a:t>
            </a:r>
            <a:r>
              <a:rPr lang="nl-NL" b="0" i="0" dirty="0" err="1">
                <a:solidFill>
                  <a:srgbClr val="4C4C4C"/>
                </a:solidFill>
                <a:effectLst/>
                <a:latin typeface="Roboto" panose="020B0604020202020204" pitchFamily="2" charset="0"/>
              </a:rPr>
              <a:t>biobased</a:t>
            </a:r>
            <a:r>
              <a:rPr lang="nl-NL" b="0" i="0" dirty="0">
                <a:solidFill>
                  <a:srgbClr val="4C4C4C"/>
                </a:solidFill>
                <a:effectLst/>
                <a:latin typeface="Roboto" panose="020B0604020202020204" pitchFamily="2" charset="0"/>
              </a:rPr>
              <a:t> materiaal. </a:t>
            </a:r>
            <a:r>
              <a:rPr lang="nl-NL" b="0" i="0" dirty="0" err="1">
                <a:solidFill>
                  <a:srgbClr val="4C4C4C"/>
                </a:solidFill>
                <a:effectLst/>
                <a:latin typeface="Roboto" panose="020B0604020202020204" pitchFamily="2" charset="0"/>
              </a:rPr>
              <a:t>Eco</a:t>
            </a:r>
            <a:r>
              <a:rPr lang="nl-NL" b="0" i="0" dirty="0">
                <a:solidFill>
                  <a:srgbClr val="4C4C4C"/>
                </a:solidFill>
                <a:effectLst/>
                <a:latin typeface="Roboto" panose="020B0604020202020204" pitchFamily="2" charset="0"/>
              </a:rPr>
              <a:t>-boards verwerken biologisch afval uit de landbouw of van het opschonen van sloten tot plaatmateriaal.</a:t>
            </a:r>
          </a:p>
          <a:p>
            <a:endParaRPr lang="nl-NL" dirty="0"/>
          </a:p>
        </p:txBody>
      </p:sp>
      <p:sp>
        <p:nvSpPr>
          <p:cNvPr id="4" name="Tijdelijke aanduiding voor dianummer 3"/>
          <p:cNvSpPr>
            <a:spLocks noGrp="1"/>
          </p:cNvSpPr>
          <p:nvPr>
            <p:ph type="sldNum" sz="quarter" idx="5"/>
          </p:nvPr>
        </p:nvSpPr>
        <p:spPr/>
        <p:txBody>
          <a:bodyPr/>
          <a:lstStyle/>
          <a:p>
            <a:fld id="{E882479B-044D-4311-B181-89D402E16037}" type="slidenum">
              <a:rPr lang="nl-NL" smtClean="0"/>
              <a:t>7</a:t>
            </a:fld>
            <a:endParaRPr lang="nl-NL"/>
          </a:p>
        </p:txBody>
      </p:sp>
    </p:spTree>
    <p:extLst>
      <p:ext uri="{BB962C8B-B14F-4D97-AF65-F5344CB8AC3E}">
        <p14:creationId xmlns:p14="http://schemas.microsoft.com/office/powerpoint/2010/main" val="1686412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Click on me, tegenlicht documentaire </a:t>
            </a:r>
            <a:r>
              <a:rPr lang="nl-NL" dirty="0" err="1"/>
              <a:t>vpro</a:t>
            </a:r>
            <a:r>
              <a:rPr lang="nl-NL" dirty="0"/>
              <a:t>: </a:t>
            </a:r>
            <a:r>
              <a:rPr lang="nl-NL" b="0" i="0" u="none" strike="noStrike" dirty="0">
                <a:solidFill>
                  <a:srgbClr val="6AA2CD"/>
                </a:solidFill>
                <a:effectLst/>
                <a:latin typeface="Tahoma" panose="020B0604030504040204" pitchFamily="34" charset="0"/>
                <a:hlinkClick r:id="rId3"/>
              </a:rPr>
              <a:t>https://www.vpro.nl/programmas/tegenlicht/kijk/afleveringen/2019-2020/houtbouwers.html</a:t>
            </a:r>
            <a:endParaRPr lang="nl-NL" b="0" i="0" u="none" strike="noStrike" dirty="0">
              <a:solidFill>
                <a:srgbClr val="6AA2CD"/>
              </a:solidFill>
              <a:effectLst/>
              <a:latin typeface="Tahoma" panose="020B0604030504040204" pitchFamily="34" charset="0"/>
            </a:endParaRPr>
          </a:p>
          <a:p>
            <a:endParaRPr lang="nl-NL" b="0" i="0" u="none" strike="noStrike" dirty="0">
              <a:solidFill>
                <a:srgbClr val="6AA2CD"/>
              </a:solidFill>
              <a:effectLst/>
              <a:latin typeface="Tahoma" panose="020B060403050404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7F8E5048-A1D1-4C18-A071-52AB66E500A8}" type="slidenum">
              <a:rPr lang="nl-NL" smtClean="0"/>
              <a:t>9</a:t>
            </a:fld>
            <a:endParaRPr lang="nl-NL"/>
          </a:p>
        </p:txBody>
      </p:sp>
    </p:spTree>
    <p:extLst>
      <p:ext uri="{BB962C8B-B14F-4D97-AF65-F5344CB8AC3E}">
        <p14:creationId xmlns:p14="http://schemas.microsoft.com/office/powerpoint/2010/main" val="427464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303030"/>
                </a:solidFill>
                <a:effectLst/>
                <a:latin typeface="Raleway"/>
              </a:rPr>
              <a:t>Hennep is een natuurlijk gewas dat </a:t>
            </a:r>
            <a:r>
              <a:rPr lang="nl-NL" b="1" i="0" dirty="0">
                <a:solidFill>
                  <a:srgbClr val="303030"/>
                </a:solidFill>
                <a:effectLst/>
                <a:latin typeface="Raleway"/>
              </a:rPr>
              <a:t>geen chemische </a:t>
            </a:r>
            <a:r>
              <a:rPr lang="nl-NL" b="0" i="0" dirty="0">
                <a:solidFill>
                  <a:srgbClr val="303030"/>
                </a:solidFill>
                <a:effectLst/>
                <a:latin typeface="Raleway"/>
              </a:rPr>
              <a:t>toevoegingen of bewerkingen vereist. Door zijn verscheidene positieve eigenschappen kan de plant een belangrijke bijdrage leveren aan de </a:t>
            </a:r>
            <a:r>
              <a:rPr lang="nl-NL" b="0" i="0" dirty="0" err="1">
                <a:solidFill>
                  <a:srgbClr val="303030"/>
                </a:solidFill>
                <a:effectLst/>
                <a:latin typeface="Raleway"/>
              </a:rPr>
              <a:t>biobased</a:t>
            </a:r>
            <a:r>
              <a:rPr lang="nl-NL" b="0" i="0" dirty="0">
                <a:solidFill>
                  <a:srgbClr val="303030"/>
                </a:solidFill>
                <a:effectLst/>
                <a:latin typeface="Raleway"/>
              </a:rPr>
              <a:t> economie. Hennep draagt in potentie bij aan </a:t>
            </a:r>
            <a:r>
              <a:rPr lang="nl-NL" b="1" i="0" dirty="0">
                <a:solidFill>
                  <a:srgbClr val="303030"/>
                </a:solidFill>
                <a:effectLst/>
                <a:latin typeface="Raleway"/>
              </a:rPr>
              <a:t>lokale productie van </a:t>
            </a:r>
            <a:r>
              <a:rPr lang="nl-NL" b="1" i="0" dirty="0" err="1">
                <a:solidFill>
                  <a:srgbClr val="303030"/>
                </a:solidFill>
                <a:effectLst/>
                <a:latin typeface="Raleway"/>
              </a:rPr>
              <a:t>biobased</a:t>
            </a:r>
            <a:r>
              <a:rPr lang="nl-NL" b="1" i="0" dirty="0">
                <a:solidFill>
                  <a:srgbClr val="303030"/>
                </a:solidFill>
                <a:effectLst/>
                <a:latin typeface="Raleway"/>
              </a:rPr>
              <a:t> grondstoffen</a:t>
            </a:r>
            <a:r>
              <a:rPr lang="nl-NL" b="0" i="0" dirty="0">
                <a:solidFill>
                  <a:srgbClr val="303030"/>
                </a:solidFill>
                <a:effectLst/>
                <a:latin typeface="Raleway"/>
              </a:rPr>
              <a:t> </a:t>
            </a:r>
            <a:r>
              <a:rPr lang="nl-NL" b="1" i="0" dirty="0">
                <a:solidFill>
                  <a:srgbClr val="303030"/>
                </a:solidFill>
                <a:effectLst/>
                <a:latin typeface="Raleway"/>
              </a:rPr>
              <a:t>voor lokale markten</a:t>
            </a:r>
            <a:r>
              <a:rPr lang="nl-NL" b="0" i="0" dirty="0">
                <a:solidFill>
                  <a:srgbClr val="303030"/>
                </a:solidFill>
                <a:effectLst/>
                <a:latin typeface="Raleway"/>
              </a:rPr>
              <a:t>, waardoor kringlopen zich lokaal kunnen sluiten. Zo wordt ook de </a:t>
            </a:r>
            <a:r>
              <a:rPr lang="nl-NL" b="1" i="0" dirty="0">
                <a:solidFill>
                  <a:srgbClr val="303030"/>
                </a:solidFill>
                <a:effectLst/>
                <a:latin typeface="Raleway"/>
              </a:rPr>
              <a:t>circulaire economie </a:t>
            </a:r>
            <a:r>
              <a:rPr lang="nl-NL" b="0" i="0" dirty="0">
                <a:solidFill>
                  <a:srgbClr val="303030"/>
                </a:solidFill>
                <a:effectLst/>
                <a:latin typeface="Raleway"/>
              </a:rPr>
              <a:t>gefaciliteerd. Binnen de circulaire economie worden de </a:t>
            </a:r>
            <a:r>
              <a:rPr lang="nl-NL" b="1" i="0" dirty="0">
                <a:solidFill>
                  <a:srgbClr val="303030"/>
                </a:solidFill>
                <a:effectLst/>
                <a:latin typeface="Raleway"/>
              </a:rPr>
              <a:t>biologische</a:t>
            </a:r>
            <a:r>
              <a:rPr lang="nl-NL" b="0" i="0" dirty="0">
                <a:solidFill>
                  <a:srgbClr val="303030"/>
                </a:solidFill>
                <a:effectLst/>
                <a:latin typeface="Raleway"/>
              </a:rPr>
              <a:t> en </a:t>
            </a:r>
            <a:r>
              <a:rPr lang="nl-NL" b="1" i="0" dirty="0">
                <a:solidFill>
                  <a:srgbClr val="303030"/>
                </a:solidFill>
                <a:effectLst/>
                <a:latin typeface="Raleway"/>
              </a:rPr>
              <a:t>technische cyclus onderscheiden</a:t>
            </a:r>
            <a:r>
              <a:rPr lang="nl-NL" b="0" i="0" dirty="0">
                <a:solidFill>
                  <a:srgbClr val="303030"/>
                </a:solidFill>
                <a:effectLst/>
                <a:latin typeface="Raleway"/>
              </a:rPr>
              <a:t>. </a:t>
            </a:r>
            <a:r>
              <a:rPr lang="nl-NL" b="1" i="0" dirty="0">
                <a:solidFill>
                  <a:srgbClr val="303030"/>
                </a:solidFill>
                <a:effectLst/>
                <a:latin typeface="Raleway"/>
              </a:rPr>
              <a:t>Vrijwel alle hennep-toepassingen vallen binnen (een van) deze cycli. </a:t>
            </a:r>
            <a:r>
              <a:rPr lang="nl-NL" b="0" i="0" dirty="0">
                <a:solidFill>
                  <a:srgbClr val="303030"/>
                </a:solidFill>
                <a:effectLst/>
                <a:latin typeface="Raleway"/>
              </a:rPr>
              <a:t>Zo is hennepvoeding direct te scharen binnen de biologische cyclus en vallen de materialen gemaakt van hennep veelal binnen de technische cyclus. Veel van deze materialen zoals hennep textiel en ‘</a:t>
            </a:r>
            <a:r>
              <a:rPr lang="nl-NL" b="0" i="0" dirty="0" err="1">
                <a:solidFill>
                  <a:srgbClr val="303030"/>
                </a:solidFill>
                <a:effectLst/>
                <a:latin typeface="Raleway"/>
              </a:rPr>
              <a:t>hempcrete</a:t>
            </a:r>
            <a:r>
              <a:rPr lang="nl-NL" b="0" i="0" dirty="0">
                <a:solidFill>
                  <a:srgbClr val="303030"/>
                </a:solidFill>
                <a:effectLst/>
                <a:latin typeface="Raleway"/>
              </a:rPr>
              <a:t>’ (beton gemaakt van hennep) lenen zich door hun sterke eigenschappen goed voor hergebruik, met minimaal verlies aan kwaliteit. Hierdoor kan de afvalfase van deze producten uitgesteld worden.</a:t>
            </a:r>
          </a:p>
          <a:p>
            <a:pPr algn="l" fontAlgn="base"/>
            <a:r>
              <a:rPr lang="nl-NL" b="0" i="0" dirty="0">
                <a:solidFill>
                  <a:srgbClr val="303030"/>
                </a:solidFill>
                <a:effectLst/>
                <a:latin typeface="Raleway"/>
              </a:rPr>
              <a:t>Anderzijds is hennep een natuurlijk materiaal dat gemakkelijk kan worden opgenomen in de bodem en deze verrijkt met zijn voedingsstoffen. </a:t>
            </a:r>
            <a:r>
              <a:rPr lang="nl-NL" b="1" i="0" dirty="0" err="1">
                <a:solidFill>
                  <a:srgbClr val="303030"/>
                </a:solidFill>
                <a:effectLst/>
                <a:latin typeface="Raleway"/>
              </a:rPr>
              <a:t>Hennep-producten</a:t>
            </a:r>
            <a:r>
              <a:rPr lang="nl-NL" b="1" i="0" dirty="0">
                <a:solidFill>
                  <a:srgbClr val="303030"/>
                </a:solidFill>
                <a:effectLst/>
                <a:latin typeface="Raleway"/>
              </a:rPr>
              <a:t> kunnen na gebruik dus zonder vervuiling te veroorzaken aan de natuurlijke kringloop worden teruggegeven. Wanneer we meer producten ontwerpen die hennep bevatten zullen we in staat zijn afval voor een deel uit te faseren.</a:t>
            </a:r>
          </a:p>
          <a:p>
            <a:pPr algn="l" fontAlgn="base"/>
            <a:endParaRPr lang="nl-NL" b="1" i="0" dirty="0">
              <a:solidFill>
                <a:srgbClr val="303030"/>
              </a:solidFill>
              <a:effectLst/>
              <a:latin typeface="Raleway"/>
            </a:endParaRPr>
          </a:p>
          <a:p>
            <a:pPr algn="l" fontAlgn="base"/>
            <a:r>
              <a:rPr lang="nl-NL" b="1" i="0" dirty="0" err="1">
                <a:solidFill>
                  <a:srgbClr val="000000"/>
                </a:solidFill>
                <a:effectLst/>
                <a:latin typeface="Raleway"/>
              </a:rPr>
              <a:t>Fytoremediatie</a:t>
            </a:r>
            <a:br>
              <a:rPr lang="nl-NL" dirty="0"/>
            </a:br>
            <a:r>
              <a:rPr lang="nl-NL" b="0" i="0" dirty="0">
                <a:solidFill>
                  <a:srgbClr val="303030"/>
                </a:solidFill>
                <a:effectLst/>
                <a:latin typeface="Raleway"/>
              </a:rPr>
              <a:t>Bodemsanering met hennep leidt tot sterke verbetering van de bodemkwaliteit en zorgt voor een groenere sociale omgeving. Dit levert een grotere biodiversiteit, vastlegging van CO2, ondersteuning van ecosysteemdiensten, verhoogde belevingswaarde en een versterking van het imago van de grondeigenaar op. Hennep is erg geschikt voor deze zogenaamde ‘</a:t>
            </a:r>
            <a:r>
              <a:rPr lang="nl-NL" b="0" i="0" dirty="0" err="1">
                <a:solidFill>
                  <a:srgbClr val="303030"/>
                </a:solidFill>
                <a:effectLst/>
                <a:latin typeface="Raleway"/>
              </a:rPr>
              <a:t>fytoremediatie</a:t>
            </a:r>
            <a:r>
              <a:rPr lang="nl-NL" b="0" i="0" dirty="0">
                <a:solidFill>
                  <a:srgbClr val="303030"/>
                </a:solidFill>
                <a:effectLst/>
                <a:latin typeface="Raleway"/>
              </a:rPr>
              <a:t>’, waarbij de plant verschillende gifstoffen en zware metalen uit de bodem, water en lucht haalt. Hennep wordt momenteel zelfs gebruikt om de verontreinigingen op te ruimen in het gebied waar de nucleaire ramp van </a:t>
            </a:r>
            <a:r>
              <a:rPr lang="nl-NL" b="0" i="0" dirty="0" err="1">
                <a:solidFill>
                  <a:srgbClr val="303030"/>
                </a:solidFill>
                <a:effectLst/>
                <a:latin typeface="Raleway"/>
              </a:rPr>
              <a:t>Chernobyl</a:t>
            </a:r>
            <a:r>
              <a:rPr lang="nl-NL" b="0" i="0" dirty="0">
                <a:solidFill>
                  <a:srgbClr val="303030"/>
                </a:solidFill>
                <a:effectLst/>
                <a:latin typeface="Raleway"/>
              </a:rPr>
              <a:t> heeft plaatsgevonden.</a:t>
            </a:r>
          </a:p>
          <a:p>
            <a:endParaRPr lang="nl-NL" dirty="0"/>
          </a:p>
        </p:txBody>
      </p:sp>
      <p:sp>
        <p:nvSpPr>
          <p:cNvPr id="4" name="Tijdelijke aanduiding voor dianummer 3"/>
          <p:cNvSpPr>
            <a:spLocks noGrp="1"/>
          </p:cNvSpPr>
          <p:nvPr>
            <p:ph type="sldNum" sz="quarter" idx="5"/>
          </p:nvPr>
        </p:nvSpPr>
        <p:spPr/>
        <p:txBody>
          <a:bodyPr/>
          <a:lstStyle/>
          <a:p>
            <a:fld id="{7F8E5048-A1D1-4C18-A071-52AB66E500A8}" type="slidenum">
              <a:rPr lang="nl-NL" smtClean="0"/>
              <a:t>12</a:t>
            </a:fld>
            <a:endParaRPr lang="nl-NL"/>
          </a:p>
        </p:txBody>
      </p:sp>
    </p:spTree>
    <p:extLst>
      <p:ext uri="{BB962C8B-B14F-4D97-AF65-F5344CB8AC3E}">
        <p14:creationId xmlns:p14="http://schemas.microsoft.com/office/powerpoint/2010/main" val="1213130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Onze producten laten groeien </a:t>
            </a:r>
          </a:p>
        </p:txBody>
      </p:sp>
      <p:sp>
        <p:nvSpPr>
          <p:cNvPr id="4" name="Tijdelijke aanduiding voor dianummer 3"/>
          <p:cNvSpPr>
            <a:spLocks noGrp="1"/>
          </p:cNvSpPr>
          <p:nvPr>
            <p:ph type="sldNum" sz="quarter" idx="5"/>
          </p:nvPr>
        </p:nvSpPr>
        <p:spPr/>
        <p:txBody>
          <a:bodyPr/>
          <a:lstStyle/>
          <a:p>
            <a:fld id="{7F8E5048-A1D1-4C18-A071-52AB66E500A8}" type="slidenum">
              <a:rPr lang="nl-NL" smtClean="0"/>
              <a:t>15</a:t>
            </a:fld>
            <a:endParaRPr lang="nl-NL"/>
          </a:p>
        </p:txBody>
      </p:sp>
    </p:spTree>
    <p:extLst>
      <p:ext uri="{BB962C8B-B14F-4D97-AF65-F5344CB8AC3E}">
        <p14:creationId xmlns:p14="http://schemas.microsoft.com/office/powerpoint/2010/main" val="1335232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16</a:t>
            </a:fld>
            <a:endParaRPr lang="nl-NL"/>
          </a:p>
        </p:txBody>
      </p:sp>
    </p:spTree>
    <p:extLst>
      <p:ext uri="{BB962C8B-B14F-4D97-AF65-F5344CB8AC3E}">
        <p14:creationId xmlns:p14="http://schemas.microsoft.com/office/powerpoint/2010/main" val="3139641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87866D-FE46-45AA-99EB-F56E86D983E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5399FC5-2379-4042-9815-CE602BA261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50A737E-8C81-4A0D-B945-477AF8A02878}"/>
              </a:ext>
            </a:extLst>
          </p:cNvPr>
          <p:cNvSpPr>
            <a:spLocks noGrp="1"/>
          </p:cNvSpPr>
          <p:nvPr>
            <p:ph type="dt" sz="half" idx="10"/>
          </p:nvPr>
        </p:nvSpPr>
        <p:spPr/>
        <p:txBody>
          <a:bodyPr/>
          <a:lstStyle/>
          <a:p>
            <a:fld id="{5955004F-D82B-4DA8-A7A9-C0B1414DE7A8}" type="datetimeFigureOut">
              <a:rPr lang="nl-NL" smtClean="0"/>
              <a:t>9-6-2021</a:t>
            </a:fld>
            <a:endParaRPr lang="nl-NL"/>
          </a:p>
        </p:txBody>
      </p:sp>
      <p:sp>
        <p:nvSpPr>
          <p:cNvPr id="5" name="Tijdelijke aanduiding voor voettekst 4">
            <a:extLst>
              <a:ext uri="{FF2B5EF4-FFF2-40B4-BE49-F238E27FC236}">
                <a16:creationId xmlns:a16="http://schemas.microsoft.com/office/drawing/2014/main" id="{2D7C162E-B8C6-4A00-8289-7F9E76C2A6F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234CA0E-5D8B-4984-9320-A86F92BB505B}"/>
              </a:ext>
            </a:extLst>
          </p:cNvPr>
          <p:cNvSpPr>
            <a:spLocks noGrp="1"/>
          </p:cNvSpPr>
          <p:nvPr>
            <p:ph type="sldNum" sz="quarter" idx="12"/>
          </p:nvPr>
        </p:nvSpPr>
        <p:spPr/>
        <p:txBody>
          <a:bodyPr/>
          <a:lstStyle/>
          <a:p>
            <a:fld id="{B29018CA-E2DC-46F3-9950-FEC0E18EF68E}" type="slidenum">
              <a:rPr lang="nl-NL" smtClean="0"/>
              <a:t>‹nr.›</a:t>
            </a:fld>
            <a:endParaRPr lang="nl-NL"/>
          </a:p>
        </p:txBody>
      </p:sp>
    </p:spTree>
    <p:extLst>
      <p:ext uri="{BB962C8B-B14F-4D97-AF65-F5344CB8AC3E}">
        <p14:creationId xmlns:p14="http://schemas.microsoft.com/office/powerpoint/2010/main" val="2449511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C09706-DE1A-4BD3-B7FD-DDFE3669209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75E5704-B0A7-4EB2-BEBD-CA88638974A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09B74D2-6273-4262-9428-EBCB75730A3B}"/>
              </a:ext>
            </a:extLst>
          </p:cNvPr>
          <p:cNvSpPr>
            <a:spLocks noGrp="1"/>
          </p:cNvSpPr>
          <p:nvPr>
            <p:ph type="dt" sz="half" idx="10"/>
          </p:nvPr>
        </p:nvSpPr>
        <p:spPr/>
        <p:txBody>
          <a:bodyPr/>
          <a:lstStyle/>
          <a:p>
            <a:fld id="{5955004F-D82B-4DA8-A7A9-C0B1414DE7A8}" type="datetimeFigureOut">
              <a:rPr lang="nl-NL" smtClean="0"/>
              <a:t>9-6-2021</a:t>
            </a:fld>
            <a:endParaRPr lang="nl-NL"/>
          </a:p>
        </p:txBody>
      </p:sp>
      <p:sp>
        <p:nvSpPr>
          <p:cNvPr id="5" name="Tijdelijke aanduiding voor voettekst 4">
            <a:extLst>
              <a:ext uri="{FF2B5EF4-FFF2-40B4-BE49-F238E27FC236}">
                <a16:creationId xmlns:a16="http://schemas.microsoft.com/office/drawing/2014/main" id="{9C2778E2-7EE1-458C-945C-2B3C6AE0698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A2030B4-49BD-446E-9555-150D22D76933}"/>
              </a:ext>
            </a:extLst>
          </p:cNvPr>
          <p:cNvSpPr>
            <a:spLocks noGrp="1"/>
          </p:cNvSpPr>
          <p:nvPr>
            <p:ph type="sldNum" sz="quarter" idx="12"/>
          </p:nvPr>
        </p:nvSpPr>
        <p:spPr/>
        <p:txBody>
          <a:bodyPr/>
          <a:lstStyle/>
          <a:p>
            <a:fld id="{B29018CA-E2DC-46F3-9950-FEC0E18EF68E}" type="slidenum">
              <a:rPr lang="nl-NL" smtClean="0"/>
              <a:t>‹nr.›</a:t>
            </a:fld>
            <a:endParaRPr lang="nl-NL"/>
          </a:p>
        </p:txBody>
      </p:sp>
    </p:spTree>
    <p:extLst>
      <p:ext uri="{BB962C8B-B14F-4D97-AF65-F5344CB8AC3E}">
        <p14:creationId xmlns:p14="http://schemas.microsoft.com/office/powerpoint/2010/main" val="3298177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7856CC7-FCB7-40D0-9091-9254E3EDACD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92163064-5B90-4722-AA75-2DF2FB834F45}"/>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F349E9E-FBDA-44BF-AB9D-66E6F66B0789}"/>
              </a:ext>
            </a:extLst>
          </p:cNvPr>
          <p:cNvSpPr>
            <a:spLocks noGrp="1"/>
          </p:cNvSpPr>
          <p:nvPr>
            <p:ph type="dt" sz="half" idx="10"/>
          </p:nvPr>
        </p:nvSpPr>
        <p:spPr/>
        <p:txBody>
          <a:bodyPr/>
          <a:lstStyle/>
          <a:p>
            <a:fld id="{5955004F-D82B-4DA8-A7A9-C0B1414DE7A8}" type="datetimeFigureOut">
              <a:rPr lang="nl-NL" smtClean="0"/>
              <a:t>9-6-2021</a:t>
            </a:fld>
            <a:endParaRPr lang="nl-NL"/>
          </a:p>
        </p:txBody>
      </p:sp>
      <p:sp>
        <p:nvSpPr>
          <p:cNvPr id="5" name="Tijdelijke aanduiding voor voettekst 4">
            <a:extLst>
              <a:ext uri="{FF2B5EF4-FFF2-40B4-BE49-F238E27FC236}">
                <a16:creationId xmlns:a16="http://schemas.microsoft.com/office/drawing/2014/main" id="{72D0C843-F3F8-4E68-9972-2160AF0D8A4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771A745-F7A8-4E4B-A230-1C83806544B7}"/>
              </a:ext>
            </a:extLst>
          </p:cNvPr>
          <p:cNvSpPr>
            <a:spLocks noGrp="1"/>
          </p:cNvSpPr>
          <p:nvPr>
            <p:ph type="sldNum" sz="quarter" idx="12"/>
          </p:nvPr>
        </p:nvSpPr>
        <p:spPr/>
        <p:txBody>
          <a:bodyPr/>
          <a:lstStyle/>
          <a:p>
            <a:fld id="{B29018CA-E2DC-46F3-9950-FEC0E18EF68E}" type="slidenum">
              <a:rPr lang="nl-NL" smtClean="0"/>
              <a:t>‹nr.›</a:t>
            </a:fld>
            <a:endParaRPr lang="nl-NL"/>
          </a:p>
        </p:txBody>
      </p:sp>
    </p:spTree>
    <p:extLst>
      <p:ext uri="{BB962C8B-B14F-4D97-AF65-F5344CB8AC3E}">
        <p14:creationId xmlns:p14="http://schemas.microsoft.com/office/powerpoint/2010/main" val="2234669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1" y="2130426"/>
            <a:ext cx="10363200" cy="1470025"/>
          </a:xfrm>
        </p:spPr>
        <p:txBody>
          <a:bodyPr>
            <a:normAutofit/>
          </a:bodyPr>
          <a:lstStyle>
            <a:lvl1pPr>
              <a:defRPr sz="2800">
                <a:latin typeface="Arial" pitchFamily="34" charset="0"/>
                <a:cs typeface="Arial"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1828800" y="3886201"/>
            <a:ext cx="8534401" cy="1752600"/>
          </a:xfr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3" indent="0" algn="ctr">
              <a:buNone/>
              <a:defRPr>
                <a:solidFill>
                  <a:schemeClr val="tx1">
                    <a:tint val="75000"/>
                  </a:schemeClr>
                </a:solidFill>
              </a:defRPr>
            </a:lvl2pPr>
            <a:lvl3pPr marL="914406" indent="0" algn="ctr">
              <a:buNone/>
              <a:defRPr>
                <a:solidFill>
                  <a:schemeClr val="tx1">
                    <a:tint val="75000"/>
                  </a:schemeClr>
                </a:solidFill>
              </a:defRPr>
            </a:lvl3pPr>
            <a:lvl4pPr marL="1371609" indent="0" algn="ctr">
              <a:buNone/>
              <a:defRPr>
                <a:solidFill>
                  <a:schemeClr val="tx1">
                    <a:tint val="75000"/>
                  </a:schemeClr>
                </a:solidFill>
              </a:defRPr>
            </a:lvl4pPr>
            <a:lvl5pPr marL="1828812" indent="0" algn="ctr">
              <a:buNone/>
              <a:defRPr>
                <a:solidFill>
                  <a:schemeClr val="tx1">
                    <a:tint val="75000"/>
                  </a:schemeClr>
                </a:solidFill>
              </a:defRPr>
            </a:lvl5pPr>
            <a:lvl6pPr marL="2286015" indent="0" algn="ctr">
              <a:buNone/>
              <a:defRPr>
                <a:solidFill>
                  <a:schemeClr val="tx1">
                    <a:tint val="75000"/>
                  </a:schemeClr>
                </a:solidFill>
              </a:defRPr>
            </a:lvl6pPr>
            <a:lvl7pPr marL="2743218" indent="0" algn="ctr">
              <a:buNone/>
              <a:defRPr>
                <a:solidFill>
                  <a:schemeClr val="tx1">
                    <a:tint val="75000"/>
                  </a:schemeClr>
                </a:solidFill>
              </a:defRPr>
            </a:lvl7pPr>
            <a:lvl8pPr marL="3200421" indent="0" algn="ctr">
              <a:buNone/>
              <a:defRPr>
                <a:solidFill>
                  <a:schemeClr val="tx1">
                    <a:tint val="75000"/>
                  </a:schemeClr>
                </a:solidFill>
              </a:defRPr>
            </a:lvl8pPr>
            <a:lvl9pPr marL="3657624" indent="0" algn="ctr">
              <a:buNone/>
              <a:defRPr>
                <a:solidFill>
                  <a:schemeClr val="tx1">
                    <a:tint val="75000"/>
                  </a:schemeClr>
                </a:solidFill>
              </a:defRPr>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fld id="{DFA3A158-299E-441F-A18E-EE06078E15C3}" type="datetimeFigureOut">
              <a:rPr lang="en-US" smtClean="0"/>
              <a:pPr>
                <a:defRPr/>
              </a:pPr>
              <a:t>6/9/2021</a:t>
            </a:fld>
            <a:endParaRPr lang="en-US"/>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6F8D5F05-6602-42F0-B9BD-5E20B62ED3BA}" type="slidenum">
              <a:rPr lang="nl-NL" altLang="nl-NL" smtClean="0"/>
              <a:pPr>
                <a:defRPr/>
              </a:pPr>
              <a:t>‹nr.›</a:t>
            </a:fld>
            <a:endParaRPr lang="nl-NL" altLang="nl-NL"/>
          </a:p>
        </p:txBody>
      </p:sp>
    </p:spTree>
    <p:extLst>
      <p:ext uri="{BB962C8B-B14F-4D97-AF65-F5344CB8AC3E}">
        <p14:creationId xmlns:p14="http://schemas.microsoft.com/office/powerpoint/2010/main" val="2102613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639616" y="332657"/>
            <a:ext cx="8860565" cy="648072"/>
          </a:xfrm>
        </p:spPr>
        <p:txBody>
          <a:bodyPr>
            <a:noAutofit/>
          </a:bodyPr>
          <a:lstStyle>
            <a:lvl1pPr algn="l">
              <a:defRPr sz="2800" b="1">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idx="1"/>
          </p:nvPr>
        </p:nvSpPr>
        <p:spPr>
          <a:xfrm>
            <a:off x="2735628" y="1196753"/>
            <a:ext cx="8846773" cy="4929411"/>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fld id="{8F967E78-CF5A-4697-BF37-51C4BCDCBB19}" type="datetimeFigureOut">
              <a:rPr lang="en-US" smtClean="0"/>
              <a:pPr>
                <a:defRPr/>
              </a:pPr>
              <a:t>6/9/2021</a:t>
            </a:fld>
            <a:endParaRPr lang="en-US"/>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67F83D49-5EA3-4B1E-8342-4CD133CEFAE6}" type="slidenum">
              <a:rPr lang="nl-NL" altLang="nl-NL" smtClean="0"/>
              <a:pPr>
                <a:defRPr/>
              </a:pPr>
              <a:t>‹nr.›</a:t>
            </a:fld>
            <a:endParaRPr lang="nl-NL" altLang="nl-NL"/>
          </a:p>
        </p:txBody>
      </p:sp>
    </p:spTree>
    <p:extLst>
      <p:ext uri="{BB962C8B-B14F-4D97-AF65-F5344CB8AC3E}">
        <p14:creationId xmlns:p14="http://schemas.microsoft.com/office/powerpoint/2010/main" val="323843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5" y="4406901"/>
            <a:ext cx="10363200" cy="1362075"/>
          </a:xfrm>
        </p:spPr>
        <p:txBody>
          <a:bodyPr anchor="t">
            <a:normAutofit/>
          </a:bodyPr>
          <a:lstStyle>
            <a:lvl1pPr algn="l">
              <a:defRPr sz="3600" b="1" cap="all">
                <a:latin typeface="Arial" pitchFamily="34" charset="0"/>
                <a:cs typeface="Arial"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963085" y="2906714"/>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3" indent="0">
              <a:buNone/>
              <a:defRPr sz="1800">
                <a:solidFill>
                  <a:schemeClr val="tx1">
                    <a:tint val="75000"/>
                  </a:schemeClr>
                </a:solidFill>
              </a:defRPr>
            </a:lvl2pPr>
            <a:lvl3pPr marL="914406" indent="0">
              <a:buNone/>
              <a:defRPr sz="1600">
                <a:solidFill>
                  <a:schemeClr val="tx1">
                    <a:tint val="75000"/>
                  </a:schemeClr>
                </a:solidFill>
              </a:defRPr>
            </a:lvl3pPr>
            <a:lvl4pPr marL="1371609" indent="0">
              <a:buNone/>
              <a:defRPr sz="1400">
                <a:solidFill>
                  <a:schemeClr val="tx1">
                    <a:tint val="75000"/>
                  </a:schemeClr>
                </a:solidFill>
              </a:defRPr>
            </a:lvl4pPr>
            <a:lvl5pPr marL="1828812" indent="0">
              <a:buNone/>
              <a:defRPr sz="1400">
                <a:solidFill>
                  <a:schemeClr val="tx1">
                    <a:tint val="75000"/>
                  </a:schemeClr>
                </a:solidFill>
              </a:defRPr>
            </a:lvl5pPr>
            <a:lvl6pPr marL="2286015" indent="0">
              <a:buNone/>
              <a:defRPr sz="1400">
                <a:solidFill>
                  <a:schemeClr val="tx1">
                    <a:tint val="75000"/>
                  </a:schemeClr>
                </a:solidFill>
              </a:defRPr>
            </a:lvl6pPr>
            <a:lvl7pPr marL="2743218" indent="0">
              <a:buNone/>
              <a:defRPr sz="1400">
                <a:solidFill>
                  <a:schemeClr val="tx1">
                    <a:tint val="75000"/>
                  </a:schemeClr>
                </a:solidFill>
              </a:defRPr>
            </a:lvl7pPr>
            <a:lvl8pPr marL="3200421" indent="0">
              <a:buNone/>
              <a:defRPr sz="1400">
                <a:solidFill>
                  <a:schemeClr val="tx1">
                    <a:tint val="75000"/>
                  </a:schemeClr>
                </a:solidFill>
              </a:defRPr>
            </a:lvl8pPr>
            <a:lvl9pPr marL="3657624"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fld id="{48159A1D-DA2A-47C6-B6FF-37ACCA95B349}" type="datetimeFigureOut">
              <a:rPr lang="en-US" smtClean="0"/>
              <a:pPr>
                <a:defRPr/>
              </a:pPr>
              <a:t>6/9/2021</a:t>
            </a:fld>
            <a:endParaRPr lang="en-US"/>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9F8F7C65-A77A-4A41-8630-9A4FE06FACD2}" type="slidenum">
              <a:rPr lang="nl-NL" altLang="nl-NL" smtClean="0"/>
              <a:pPr>
                <a:defRPr/>
              </a:pPr>
              <a:t>‹nr.›</a:t>
            </a:fld>
            <a:endParaRPr lang="nl-NL" altLang="nl-NL"/>
          </a:p>
        </p:txBody>
      </p:sp>
    </p:spTree>
    <p:extLst>
      <p:ext uri="{BB962C8B-B14F-4D97-AF65-F5344CB8AC3E}">
        <p14:creationId xmlns:p14="http://schemas.microsoft.com/office/powerpoint/2010/main" val="1368405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fld id="{D5F02E51-65A1-4520-915A-240842031434}" type="datetimeFigureOut">
              <a:rPr lang="en-US" smtClean="0"/>
              <a:pPr>
                <a:defRPr/>
              </a:pPr>
              <a:t>6/9/2021</a:t>
            </a:fld>
            <a:endParaRPr lang="en-US"/>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2FE4F56E-2C67-4F1E-AD32-BD8DA6F9B9A9}" type="slidenum">
              <a:rPr lang="nl-NL" altLang="nl-NL" smtClean="0"/>
              <a:pPr>
                <a:defRPr/>
              </a:pPr>
              <a:t>‹nr.›</a:t>
            </a:fld>
            <a:endParaRPr lang="nl-NL" altLang="nl-NL"/>
          </a:p>
        </p:txBody>
      </p:sp>
    </p:spTree>
    <p:extLst>
      <p:ext uri="{BB962C8B-B14F-4D97-AF65-F5344CB8AC3E}">
        <p14:creationId xmlns:p14="http://schemas.microsoft.com/office/powerpoint/2010/main" val="125526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09600" y="1535114"/>
            <a:ext cx="538691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8"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7" y="1535114"/>
            <a:ext cx="5389033" cy="639762"/>
          </a:xfrm>
        </p:spPr>
        <p:txBody>
          <a:bodyPr anchor="b"/>
          <a:lstStyle>
            <a:lvl1pPr marL="0" indent="0">
              <a:buNone/>
              <a:defRPr sz="2400" b="1">
                <a:latin typeface="Arial" panose="020B0604020202020204" pitchFamily="34" charset="0"/>
                <a:cs typeface="Arial" panose="020B0604020202020204" pitchFamily="34" charset="0"/>
              </a:defRPr>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7" y="2174875"/>
            <a:ext cx="5389033"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fld id="{0418FD91-706B-4899-B192-59FFFD2B60FC}" type="datetimeFigureOut">
              <a:rPr lang="en-US" smtClean="0"/>
              <a:pPr>
                <a:defRPr/>
              </a:pPr>
              <a:t>6/9/2021</a:t>
            </a:fld>
            <a:endParaRPr lang="en-US"/>
          </a:p>
        </p:txBody>
      </p:sp>
      <p:sp>
        <p:nvSpPr>
          <p:cNvPr id="8" name="Tijdelijke aanduiding voor voettekst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9" name="Tijdelijke aanduiding voor dianumm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5DD226C1-9080-413A-8738-11EB25852D55}" type="slidenum">
              <a:rPr lang="nl-NL" altLang="nl-NL" smtClean="0"/>
              <a:pPr>
                <a:defRPr/>
              </a:pPr>
              <a:t>‹nr.›</a:t>
            </a:fld>
            <a:endParaRPr lang="nl-NL" altLang="nl-NL"/>
          </a:p>
        </p:txBody>
      </p:sp>
    </p:spTree>
    <p:extLst>
      <p:ext uri="{BB962C8B-B14F-4D97-AF65-F5344CB8AC3E}">
        <p14:creationId xmlns:p14="http://schemas.microsoft.com/office/powerpoint/2010/main" val="1064293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fld id="{04B7AB12-414D-4A64-B4C5-9ECB797BABD8}" type="datetimeFigureOut">
              <a:rPr lang="en-US" smtClean="0"/>
              <a:pPr>
                <a:defRPr/>
              </a:pPr>
              <a:t>6/9/2021</a:t>
            </a:fld>
            <a:endParaRPr lang="en-US"/>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D99F184F-231A-4DD0-B2FF-A5F5A91983C5}" type="slidenum">
              <a:rPr lang="nl-NL" altLang="nl-NL" smtClean="0"/>
              <a:pPr>
                <a:defRPr/>
              </a:pPr>
              <a:t>‹nr.›</a:t>
            </a:fld>
            <a:endParaRPr lang="nl-NL" altLang="nl-NL"/>
          </a:p>
        </p:txBody>
      </p:sp>
    </p:spTree>
    <p:extLst>
      <p:ext uri="{BB962C8B-B14F-4D97-AF65-F5344CB8AC3E}">
        <p14:creationId xmlns:p14="http://schemas.microsoft.com/office/powerpoint/2010/main" val="3679446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inhoud 2"/>
          <p:cNvSpPr>
            <a:spLocks noGrp="1"/>
          </p:cNvSpPr>
          <p:nvPr>
            <p:ph idx="1"/>
          </p:nvPr>
        </p:nvSpPr>
        <p:spPr>
          <a:xfrm>
            <a:off x="4766735" y="273051"/>
            <a:ext cx="6815666"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3" indent="0">
              <a:buNone/>
              <a:defRPr sz="1200"/>
            </a:lvl2pPr>
            <a:lvl3pPr marL="914406" indent="0">
              <a:buNone/>
              <a:defRPr sz="1000"/>
            </a:lvl3pPr>
            <a:lvl4pPr marL="1371609" indent="0">
              <a:buNone/>
              <a:defRPr sz="900"/>
            </a:lvl4pPr>
            <a:lvl5pPr marL="1828812" indent="0">
              <a:buNone/>
              <a:defRPr sz="900"/>
            </a:lvl5pPr>
            <a:lvl6pPr marL="2286015" indent="0">
              <a:buNone/>
              <a:defRPr sz="900"/>
            </a:lvl6pPr>
            <a:lvl7pPr marL="2743218" indent="0">
              <a:buNone/>
              <a:defRPr sz="900"/>
            </a:lvl7pPr>
            <a:lvl8pPr marL="3200421" indent="0">
              <a:buNone/>
              <a:defRPr sz="900"/>
            </a:lvl8pPr>
            <a:lvl9pPr marL="3657624"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fld id="{F0A5619B-9413-4E42-92DB-C24B835C2046}" type="datetimeFigureOut">
              <a:rPr lang="en-US" smtClean="0"/>
              <a:pPr>
                <a:defRPr/>
              </a:pPr>
              <a:t>6/9/2021</a:t>
            </a:fld>
            <a:endParaRPr lang="en-US"/>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2D484353-F874-4997-AE7A-1F808859316B}" type="slidenum">
              <a:rPr lang="nl-NL" altLang="nl-NL" smtClean="0"/>
              <a:pPr>
                <a:defRPr/>
              </a:pPr>
              <a:t>‹nr.›</a:t>
            </a:fld>
            <a:endParaRPr lang="nl-NL" altLang="nl-NL"/>
          </a:p>
        </p:txBody>
      </p:sp>
    </p:spTree>
    <p:extLst>
      <p:ext uri="{BB962C8B-B14F-4D97-AF65-F5344CB8AC3E}">
        <p14:creationId xmlns:p14="http://schemas.microsoft.com/office/powerpoint/2010/main" val="3795937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8" y="4800600"/>
            <a:ext cx="7315200" cy="566738"/>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afbeelding 2"/>
          <p:cNvSpPr>
            <a:spLocks noGrp="1"/>
          </p:cNvSpPr>
          <p:nvPr>
            <p:ph type="pic" idx="1"/>
          </p:nvPr>
        </p:nvSpPr>
        <p:spPr>
          <a:xfrm>
            <a:off x="2389718" y="612775"/>
            <a:ext cx="7315200" cy="4114800"/>
          </a:xfrm>
        </p:spPr>
        <p:txBody>
          <a:bodyPr/>
          <a:lstStyle>
            <a:lvl1pPr marL="0" indent="0">
              <a:buNone/>
              <a:defRPr sz="3200">
                <a:latin typeface="Arial" panose="020B0604020202020204" pitchFamily="34" charset="0"/>
                <a:cs typeface="Arial" panose="020B0604020202020204" pitchFamily="34" charset="0"/>
              </a:defRPr>
            </a:lvl1pPr>
            <a:lvl2pPr marL="457203" indent="0">
              <a:buNone/>
              <a:defRPr sz="2800"/>
            </a:lvl2pPr>
            <a:lvl3pPr marL="914406" indent="0">
              <a:buNone/>
              <a:defRPr sz="2400"/>
            </a:lvl3pPr>
            <a:lvl4pPr marL="1371609" indent="0">
              <a:buNone/>
              <a:defRPr sz="2000"/>
            </a:lvl4pPr>
            <a:lvl5pPr marL="1828812" indent="0">
              <a:buNone/>
              <a:defRPr sz="2000"/>
            </a:lvl5pPr>
            <a:lvl6pPr marL="2286015" indent="0">
              <a:buNone/>
              <a:defRPr sz="2000"/>
            </a:lvl6pPr>
            <a:lvl7pPr marL="2743218" indent="0">
              <a:buNone/>
              <a:defRPr sz="2000"/>
            </a:lvl7pPr>
            <a:lvl8pPr marL="3200421" indent="0">
              <a:buNone/>
              <a:defRPr sz="2000"/>
            </a:lvl8pPr>
            <a:lvl9pPr marL="3657624" indent="0">
              <a:buNone/>
              <a:defRPr sz="2000"/>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2389718" y="5367338"/>
            <a:ext cx="7315200" cy="804862"/>
          </a:xfrm>
        </p:spPr>
        <p:txBody>
          <a:bodyPr/>
          <a:lstStyle>
            <a:lvl1pPr marL="0" indent="0">
              <a:buNone/>
              <a:defRPr sz="1400">
                <a:latin typeface="Arial" panose="020B0604020202020204" pitchFamily="34" charset="0"/>
                <a:cs typeface="Arial" panose="020B0604020202020204" pitchFamily="34" charset="0"/>
              </a:defRPr>
            </a:lvl1pPr>
            <a:lvl2pPr marL="457203" indent="0">
              <a:buNone/>
              <a:defRPr sz="1200"/>
            </a:lvl2pPr>
            <a:lvl3pPr marL="914406" indent="0">
              <a:buNone/>
              <a:defRPr sz="1000"/>
            </a:lvl3pPr>
            <a:lvl4pPr marL="1371609" indent="0">
              <a:buNone/>
              <a:defRPr sz="900"/>
            </a:lvl4pPr>
            <a:lvl5pPr marL="1828812" indent="0">
              <a:buNone/>
              <a:defRPr sz="900"/>
            </a:lvl5pPr>
            <a:lvl6pPr marL="2286015" indent="0">
              <a:buNone/>
              <a:defRPr sz="900"/>
            </a:lvl6pPr>
            <a:lvl7pPr marL="2743218" indent="0">
              <a:buNone/>
              <a:defRPr sz="900"/>
            </a:lvl7pPr>
            <a:lvl8pPr marL="3200421" indent="0">
              <a:buNone/>
              <a:defRPr sz="900"/>
            </a:lvl8pPr>
            <a:lvl9pPr marL="3657624"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fld id="{A205FBE0-A2D2-4AA7-8387-B743DF86CC9B}" type="datetimeFigureOut">
              <a:rPr lang="en-US" smtClean="0"/>
              <a:pPr>
                <a:defRPr/>
              </a:pPr>
              <a:t>6/9/2021</a:t>
            </a:fld>
            <a:endParaRPr lang="en-US"/>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4962A604-D691-4FFB-93A6-278AF4C71C75}" type="slidenum">
              <a:rPr lang="nl-NL" altLang="nl-NL" smtClean="0"/>
              <a:pPr>
                <a:defRPr/>
              </a:pPr>
              <a:t>‹nr.›</a:t>
            </a:fld>
            <a:endParaRPr lang="nl-NL" altLang="nl-NL"/>
          </a:p>
        </p:txBody>
      </p:sp>
    </p:spTree>
    <p:extLst>
      <p:ext uri="{BB962C8B-B14F-4D97-AF65-F5344CB8AC3E}">
        <p14:creationId xmlns:p14="http://schemas.microsoft.com/office/powerpoint/2010/main" val="240883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A81116-F82B-44A0-9BAF-222B56ED20B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C804A8A-76AB-4FA8-9C93-685B6EA63D4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93D59B4-57A6-4F6C-A07E-CDD8F79C94A6}"/>
              </a:ext>
            </a:extLst>
          </p:cNvPr>
          <p:cNvSpPr>
            <a:spLocks noGrp="1"/>
          </p:cNvSpPr>
          <p:nvPr>
            <p:ph type="dt" sz="half" idx="10"/>
          </p:nvPr>
        </p:nvSpPr>
        <p:spPr/>
        <p:txBody>
          <a:bodyPr/>
          <a:lstStyle/>
          <a:p>
            <a:fld id="{5955004F-D82B-4DA8-A7A9-C0B1414DE7A8}" type="datetimeFigureOut">
              <a:rPr lang="nl-NL" smtClean="0"/>
              <a:t>9-6-2021</a:t>
            </a:fld>
            <a:endParaRPr lang="nl-NL"/>
          </a:p>
        </p:txBody>
      </p:sp>
      <p:sp>
        <p:nvSpPr>
          <p:cNvPr id="5" name="Tijdelijke aanduiding voor voettekst 4">
            <a:extLst>
              <a:ext uri="{FF2B5EF4-FFF2-40B4-BE49-F238E27FC236}">
                <a16:creationId xmlns:a16="http://schemas.microsoft.com/office/drawing/2014/main" id="{E455562F-2D2D-4E85-9C6D-5EEF4EBDF30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B7A0792-D92C-4987-8742-53C806F64B7C}"/>
              </a:ext>
            </a:extLst>
          </p:cNvPr>
          <p:cNvSpPr>
            <a:spLocks noGrp="1"/>
          </p:cNvSpPr>
          <p:nvPr>
            <p:ph type="sldNum" sz="quarter" idx="12"/>
          </p:nvPr>
        </p:nvSpPr>
        <p:spPr/>
        <p:txBody>
          <a:bodyPr/>
          <a:lstStyle/>
          <a:p>
            <a:fld id="{B29018CA-E2DC-46F3-9950-FEC0E18EF68E}" type="slidenum">
              <a:rPr lang="nl-NL" smtClean="0"/>
              <a:t>‹nr.›</a:t>
            </a:fld>
            <a:endParaRPr lang="nl-NL"/>
          </a:p>
        </p:txBody>
      </p:sp>
    </p:spTree>
    <p:extLst>
      <p:ext uri="{BB962C8B-B14F-4D97-AF65-F5344CB8AC3E}">
        <p14:creationId xmlns:p14="http://schemas.microsoft.com/office/powerpoint/2010/main" val="4233062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fld id="{42894123-DE48-4D5E-A20F-4813BB51C1F2}" type="datetimeFigureOut">
              <a:rPr lang="en-US" smtClean="0"/>
              <a:pPr>
                <a:defRPr/>
              </a:pPr>
              <a:t>6/9/2021</a:t>
            </a:fld>
            <a:endParaRPr lang="en-US"/>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D48DD0E1-BB52-4E67-87FF-C5F132A81EE6}" type="slidenum">
              <a:rPr lang="nl-NL" altLang="nl-NL" smtClean="0"/>
              <a:pPr>
                <a:defRPr/>
              </a:pPr>
              <a:t>‹nr.›</a:t>
            </a:fld>
            <a:endParaRPr lang="nl-NL" altLang="nl-NL"/>
          </a:p>
        </p:txBody>
      </p:sp>
    </p:spTree>
    <p:extLst>
      <p:ext uri="{BB962C8B-B14F-4D97-AF65-F5344CB8AC3E}">
        <p14:creationId xmlns:p14="http://schemas.microsoft.com/office/powerpoint/2010/main" val="4044321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1" y="274639"/>
            <a:ext cx="2743200" cy="5851525"/>
          </a:xfrm>
        </p:spPr>
        <p:txBody>
          <a:bodyPr vert="eaVert"/>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a:xfrm>
            <a:off x="609601" y="274639"/>
            <a:ext cx="8026399" cy="5851525"/>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fld id="{FE745A04-E62F-4AC2-AA64-C1CA93EE88E5}" type="datetimeFigureOut">
              <a:rPr lang="en-US" smtClean="0"/>
              <a:pPr>
                <a:defRPr/>
              </a:pPr>
              <a:t>6/9/2021</a:t>
            </a:fld>
            <a:endParaRPr lang="en-US"/>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12B1CD24-7B91-44CE-A562-B3783772A78D}" type="slidenum">
              <a:rPr lang="nl-NL" altLang="nl-NL" smtClean="0"/>
              <a:pPr>
                <a:defRPr/>
              </a:pPr>
              <a:t>‹nr.›</a:t>
            </a:fld>
            <a:endParaRPr lang="nl-NL" altLang="nl-NL"/>
          </a:p>
        </p:txBody>
      </p:sp>
    </p:spTree>
    <p:extLst>
      <p:ext uri="{BB962C8B-B14F-4D97-AF65-F5344CB8AC3E}">
        <p14:creationId xmlns:p14="http://schemas.microsoft.com/office/powerpoint/2010/main" val="79131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B84449-FCFD-43DC-956D-64117457BFB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FD5F015-3904-454C-AF6E-6176C215CE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D22249B-9A50-4905-83D7-411544243171}"/>
              </a:ext>
            </a:extLst>
          </p:cNvPr>
          <p:cNvSpPr>
            <a:spLocks noGrp="1"/>
          </p:cNvSpPr>
          <p:nvPr>
            <p:ph type="dt" sz="half" idx="10"/>
          </p:nvPr>
        </p:nvSpPr>
        <p:spPr/>
        <p:txBody>
          <a:bodyPr/>
          <a:lstStyle/>
          <a:p>
            <a:fld id="{5955004F-D82B-4DA8-A7A9-C0B1414DE7A8}" type="datetimeFigureOut">
              <a:rPr lang="nl-NL" smtClean="0"/>
              <a:t>9-6-2021</a:t>
            </a:fld>
            <a:endParaRPr lang="nl-NL"/>
          </a:p>
        </p:txBody>
      </p:sp>
      <p:sp>
        <p:nvSpPr>
          <p:cNvPr id="5" name="Tijdelijke aanduiding voor voettekst 4">
            <a:extLst>
              <a:ext uri="{FF2B5EF4-FFF2-40B4-BE49-F238E27FC236}">
                <a16:creationId xmlns:a16="http://schemas.microsoft.com/office/drawing/2014/main" id="{2C84D90C-AB38-4A83-A359-8F1CA731B60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16412EF-DC89-426B-9E02-A11E27B1DAF1}"/>
              </a:ext>
            </a:extLst>
          </p:cNvPr>
          <p:cNvSpPr>
            <a:spLocks noGrp="1"/>
          </p:cNvSpPr>
          <p:nvPr>
            <p:ph type="sldNum" sz="quarter" idx="12"/>
          </p:nvPr>
        </p:nvSpPr>
        <p:spPr/>
        <p:txBody>
          <a:bodyPr/>
          <a:lstStyle/>
          <a:p>
            <a:fld id="{B29018CA-E2DC-46F3-9950-FEC0E18EF68E}" type="slidenum">
              <a:rPr lang="nl-NL" smtClean="0"/>
              <a:t>‹nr.›</a:t>
            </a:fld>
            <a:endParaRPr lang="nl-NL"/>
          </a:p>
        </p:txBody>
      </p:sp>
    </p:spTree>
    <p:extLst>
      <p:ext uri="{BB962C8B-B14F-4D97-AF65-F5344CB8AC3E}">
        <p14:creationId xmlns:p14="http://schemas.microsoft.com/office/powerpoint/2010/main" val="4242920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9F7170-3394-49B5-81B7-7FA6345E8C1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DB24E06-FC88-4573-8E6F-A1A8E8BFD11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E8D5D9F-67AA-437E-AED2-EA3A5A25C51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D7F25F6-8617-450A-946B-DC7B763C67FF}"/>
              </a:ext>
            </a:extLst>
          </p:cNvPr>
          <p:cNvSpPr>
            <a:spLocks noGrp="1"/>
          </p:cNvSpPr>
          <p:nvPr>
            <p:ph type="dt" sz="half" idx="10"/>
          </p:nvPr>
        </p:nvSpPr>
        <p:spPr/>
        <p:txBody>
          <a:bodyPr/>
          <a:lstStyle/>
          <a:p>
            <a:fld id="{5955004F-D82B-4DA8-A7A9-C0B1414DE7A8}" type="datetimeFigureOut">
              <a:rPr lang="nl-NL" smtClean="0"/>
              <a:t>9-6-2021</a:t>
            </a:fld>
            <a:endParaRPr lang="nl-NL"/>
          </a:p>
        </p:txBody>
      </p:sp>
      <p:sp>
        <p:nvSpPr>
          <p:cNvPr id="6" name="Tijdelijke aanduiding voor voettekst 5">
            <a:extLst>
              <a:ext uri="{FF2B5EF4-FFF2-40B4-BE49-F238E27FC236}">
                <a16:creationId xmlns:a16="http://schemas.microsoft.com/office/drawing/2014/main" id="{4D9D419C-1229-4FDD-8842-29950D1D79B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E5D806-9915-43B8-A501-3F65F1737948}"/>
              </a:ext>
            </a:extLst>
          </p:cNvPr>
          <p:cNvSpPr>
            <a:spLocks noGrp="1"/>
          </p:cNvSpPr>
          <p:nvPr>
            <p:ph type="sldNum" sz="quarter" idx="12"/>
          </p:nvPr>
        </p:nvSpPr>
        <p:spPr/>
        <p:txBody>
          <a:bodyPr/>
          <a:lstStyle/>
          <a:p>
            <a:fld id="{B29018CA-E2DC-46F3-9950-FEC0E18EF68E}" type="slidenum">
              <a:rPr lang="nl-NL" smtClean="0"/>
              <a:t>‹nr.›</a:t>
            </a:fld>
            <a:endParaRPr lang="nl-NL"/>
          </a:p>
        </p:txBody>
      </p:sp>
    </p:spTree>
    <p:extLst>
      <p:ext uri="{BB962C8B-B14F-4D97-AF65-F5344CB8AC3E}">
        <p14:creationId xmlns:p14="http://schemas.microsoft.com/office/powerpoint/2010/main" val="2107674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11F3A5-1566-4DE4-A528-C4CB2536231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1790F1A-CAFE-4B5D-BDE2-728CB40A6F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0BC0E87-87F2-4BC8-8DAA-07EFCA39FC1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98DCEA8-B447-4977-9F9F-3079F32111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ABA5904-1C90-4214-A9A9-B3C394B7DCE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CE94CBF-EEB2-43B4-A0E0-076DF59C333C}"/>
              </a:ext>
            </a:extLst>
          </p:cNvPr>
          <p:cNvSpPr>
            <a:spLocks noGrp="1"/>
          </p:cNvSpPr>
          <p:nvPr>
            <p:ph type="dt" sz="half" idx="10"/>
          </p:nvPr>
        </p:nvSpPr>
        <p:spPr/>
        <p:txBody>
          <a:bodyPr/>
          <a:lstStyle/>
          <a:p>
            <a:fld id="{5955004F-D82B-4DA8-A7A9-C0B1414DE7A8}" type="datetimeFigureOut">
              <a:rPr lang="nl-NL" smtClean="0"/>
              <a:t>9-6-2021</a:t>
            </a:fld>
            <a:endParaRPr lang="nl-NL"/>
          </a:p>
        </p:txBody>
      </p:sp>
      <p:sp>
        <p:nvSpPr>
          <p:cNvPr id="8" name="Tijdelijke aanduiding voor voettekst 7">
            <a:extLst>
              <a:ext uri="{FF2B5EF4-FFF2-40B4-BE49-F238E27FC236}">
                <a16:creationId xmlns:a16="http://schemas.microsoft.com/office/drawing/2014/main" id="{9F2751C0-949E-482E-BBA5-F858FEE405E7}"/>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921A493-B057-4C76-A7DE-00F69E933F97}"/>
              </a:ext>
            </a:extLst>
          </p:cNvPr>
          <p:cNvSpPr>
            <a:spLocks noGrp="1"/>
          </p:cNvSpPr>
          <p:nvPr>
            <p:ph type="sldNum" sz="quarter" idx="12"/>
          </p:nvPr>
        </p:nvSpPr>
        <p:spPr/>
        <p:txBody>
          <a:bodyPr/>
          <a:lstStyle/>
          <a:p>
            <a:fld id="{B29018CA-E2DC-46F3-9950-FEC0E18EF68E}" type="slidenum">
              <a:rPr lang="nl-NL" smtClean="0"/>
              <a:t>‹nr.›</a:t>
            </a:fld>
            <a:endParaRPr lang="nl-NL"/>
          </a:p>
        </p:txBody>
      </p:sp>
    </p:spTree>
    <p:extLst>
      <p:ext uri="{BB962C8B-B14F-4D97-AF65-F5344CB8AC3E}">
        <p14:creationId xmlns:p14="http://schemas.microsoft.com/office/powerpoint/2010/main" val="4232695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3ECC7E-C9B3-4E29-95AB-C5FB267534F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8CE58A1-1BF9-4035-A0F0-C2199E48424A}"/>
              </a:ext>
            </a:extLst>
          </p:cNvPr>
          <p:cNvSpPr>
            <a:spLocks noGrp="1"/>
          </p:cNvSpPr>
          <p:nvPr>
            <p:ph type="dt" sz="half" idx="10"/>
          </p:nvPr>
        </p:nvSpPr>
        <p:spPr/>
        <p:txBody>
          <a:bodyPr/>
          <a:lstStyle/>
          <a:p>
            <a:fld id="{5955004F-D82B-4DA8-A7A9-C0B1414DE7A8}" type="datetimeFigureOut">
              <a:rPr lang="nl-NL" smtClean="0"/>
              <a:t>9-6-2021</a:t>
            </a:fld>
            <a:endParaRPr lang="nl-NL"/>
          </a:p>
        </p:txBody>
      </p:sp>
      <p:sp>
        <p:nvSpPr>
          <p:cNvPr id="4" name="Tijdelijke aanduiding voor voettekst 3">
            <a:extLst>
              <a:ext uri="{FF2B5EF4-FFF2-40B4-BE49-F238E27FC236}">
                <a16:creationId xmlns:a16="http://schemas.microsoft.com/office/drawing/2014/main" id="{C2688117-8429-4032-92F7-CD59952E780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40159C45-C04F-4207-AC9F-2397479B10A3}"/>
              </a:ext>
            </a:extLst>
          </p:cNvPr>
          <p:cNvSpPr>
            <a:spLocks noGrp="1"/>
          </p:cNvSpPr>
          <p:nvPr>
            <p:ph type="sldNum" sz="quarter" idx="12"/>
          </p:nvPr>
        </p:nvSpPr>
        <p:spPr/>
        <p:txBody>
          <a:bodyPr/>
          <a:lstStyle/>
          <a:p>
            <a:fld id="{B29018CA-E2DC-46F3-9950-FEC0E18EF68E}" type="slidenum">
              <a:rPr lang="nl-NL" smtClean="0"/>
              <a:t>‹nr.›</a:t>
            </a:fld>
            <a:endParaRPr lang="nl-NL"/>
          </a:p>
        </p:txBody>
      </p:sp>
    </p:spTree>
    <p:extLst>
      <p:ext uri="{BB962C8B-B14F-4D97-AF65-F5344CB8AC3E}">
        <p14:creationId xmlns:p14="http://schemas.microsoft.com/office/powerpoint/2010/main" val="749311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6C61030-7365-41E0-AEDC-A3ECB30F6EBF}"/>
              </a:ext>
            </a:extLst>
          </p:cNvPr>
          <p:cNvSpPr>
            <a:spLocks noGrp="1"/>
          </p:cNvSpPr>
          <p:nvPr>
            <p:ph type="dt" sz="half" idx="10"/>
          </p:nvPr>
        </p:nvSpPr>
        <p:spPr/>
        <p:txBody>
          <a:bodyPr/>
          <a:lstStyle/>
          <a:p>
            <a:fld id="{5955004F-D82B-4DA8-A7A9-C0B1414DE7A8}" type="datetimeFigureOut">
              <a:rPr lang="nl-NL" smtClean="0"/>
              <a:t>9-6-2021</a:t>
            </a:fld>
            <a:endParaRPr lang="nl-NL"/>
          </a:p>
        </p:txBody>
      </p:sp>
      <p:sp>
        <p:nvSpPr>
          <p:cNvPr id="3" name="Tijdelijke aanduiding voor voettekst 2">
            <a:extLst>
              <a:ext uri="{FF2B5EF4-FFF2-40B4-BE49-F238E27FC236}">
                <a16:creationId xmlns:a16="http://schemas.microsoft.com/office/drawing/2014/main" id="{680CEA61-606D-4D16-B07A-F3490A7E3A1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8CA96D1-459F-44B1-B26E-76EFFC3C2F8D}"/>
              </a:ext>
            </a:extLst>
          </p:cNvPr>
          <p:cNvSpPr>
            <a:spLocks noGrp="1"/>
          </p:cNvSpPr>
          <p:nvPr>
            <p:ph type="sldNum" sz="quarter" idx="12"/>
          </p:nvPr>
        </p:nvSpPr>
        <p:spPr/>
        <p:txBody>
          <a:bodyPr/>
          <a:lstStyle/>
          <a:p>
            <a:fld id="{B29018CA-E2DC-46F3-9950-FEC0E18EF68E}" type="slidenum">
              <a:rPr lang="nl-NL" smtClean="0"/>
              <a:t>‹nr.›</a:t>
            </a:fld>
            <a:endParaRPr lang="nl-NL"/>
          </a:p>
        </p:txBody>
      </p:sp>
    </p:spTree>
    <p:extLst>
      <p:ext uri="{BB962C8B-B14F-4D97-AF65-F5344CB8AC3E}">
        <p14:creationId xmlns:p14="http://schemas.microsoft.com/office/powerpoint/2010/main" val="3687088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420FEB-5D15-4D0D-B5F8-E1F52EA9578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6BF9E41-272D-4941-AF3F-EE737E15E7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3CB6C76-2321-4FF8-8BDF-36199040B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848FB40-32C2-4A6B-A2C6-81EF045F5328}"/>
              </a:ext>
            </a:extLst>
          </p:cNvPr>
          <p:cNvSpPr>
            <a:spLocks noGrp="1"/>
          </p:cNvSpPr>
          <p:nvPr>
            <p:ph type="dt" sz="half" idx="10"/>
          </p:nvPr>
        </p:nvSpPr>
        <p:spPr/>
        <p:txBody>
          <a:bodyPr/>
          <a:lstStyle/>
          <a:p>
            <a:fld id="{5955004F-D82B-4DA8-A7A9-C0B1414DE7A8}" type="datetimeFigureOut">
              <a:rPr lang="nl-NL" smtClean="0"/>
              <a:t>9-6-2021</a:t>
            </a:fld>
            <a:endParaRPr lang="nl-NL"/>
          </a:p>
        </p:txBody>
      </p:sp>
      <p:sp>
        <p:nvSpPr>
          <p:cNvPr id="6" name="Tijdelijke aanduiding voor voettekst 5">
            <a:extLst>
              <a:ext uri="{FF2B5EF4-FFF2-40B4-BE49-F238E27FC236}">
                <a16:creationId xmlns:a16="http://schemas.microsoft.com/office/drawing/2014/main" id="{1AC21A18-D748-40F2-94A8-25C4B2B590D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92CA62-4850-4057-B072-5549A23F1D33}"/>
              </a:ext>
            </a:extLst>
          </p:cNvPr>
          <p:cNvSpPr>
            <a:spLocks noGrp="1"/>
          </p:cNvSpPr>
          <p:nvPr>
            <p:ph type="sldNum" sz="quarter" idx="12"/>
          </p:nvPr>
        </p:nvSpPr>
        <p:spPr/>
        <p:txBody>
          <a:bodyPr/>
          <a:lstStyle/>
          <a:p>
            <a:fld id="{B29018CA-E2DC-46F3-9950-FEC0E18EF68E}" type="slidenum">
              <a:rPr lang="nl-NL" smtClean="0"/>
              <a:t>‹nr.›</a:t>
            </a:fld>
            <a:endParaRPr lang="nl-NL"/>
          </a:p>
        </p:txBody>
      </p:sp>
    </p:spTree>
    <p:extLst>
      <p:ext uri="{BB962C8B-B14F-4D97-AF65-F5344CB8AC3E}">
        <p14:creationId xmlns:p14="http://schemas.microsoft.com/office/powerpoint/2010/main" val="1554934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C69A3-E9ED-4A58-98C0-A9DB54B91E1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2BEA554-4D7A-4C66-A163-613F59AE57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6B9F24AB-A753-43D3-B03B-C9E12F2371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DA6C6C3-C551-4978-8051-15D8D62EF411}"/>
              </a:ext>
            </a:extLst>
          </p:cNvPr>
          <p:cNvSpPr>
            <a:spLocks noGrp="1"/>
          </p:cNvSpPr>
          <p:nvPr>
            <p:ph type="dt" sz="half" idx="10"/>
          </p:nvPr>
        </p:nvSpPr>
        <p:spPr/>
        <p:txBody>
          <a:bodyPr/>
          <a:lstStyle/>
          <a:p>
            <a:fld id="{5955004F-D82B-4DA8-A7A9-C0B1414DE7A8}" type="datetimeFigureOut">
              <a:rPr lang="nl-NL" smtClean="0"/>
              <a:t>9-6-2021</a:t>
            </a:fld>
            <a:endParaRPr lang="nl-NL"/>
          </a:p>
        </p:txBody>
      </p:sp>
      <p:sp>
        <p:nvSpPr>
          <p:cNvPr id="6" name="Tijdelijke aanduiding voor voettekst 5">
            <a:extLst>
              <a:ext uri="{FF2B5EF4-FFF2-40B4-BE49-F238E27FC236}">
                <a16:creationId xmlns:a16="http://schemas.microsoft.com/office/drawing/2014/main" id="{427E9CB7-7143-4B4F-AEC3-8FFEB9E3A1E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83DBE70-B488-4DC0-B1C3-8FAA78F75903}"/>
              </a:ext>
            </a:extLst>
          </p:cNvPr>
          <p:cNvSpPr>
            <a:spLocks noGrp="1"/>
          </p:cNvSpPr>
          <p:nvPr>
            <p:ph type="sldNum" sz="quarter" idx="12"/>
          </p:nvPr>
        </p:nvSpPr>
        <p:spPr/>
        <p:txBody>
          <a:bodyPr/>
          <a:lstStyle/>
          <a:p>
            <a:fld id="{B29018CA-E2DC-46F3-9950-FEC0E18EF68E}" type="slidenum">
              <a:rPr lang="nl-NL" smtClean="0"/>
              <a:t>‹nr.›</a:t>
            </a:fld>
            <a:endParaRPr lang="nl-NL"/>
          </a:p>
        </p:txBody>
      </p:sp>
    </p:spTree>
    <p:extLst>
      <p:ext uri="{BB962C8B-B14F-4D97-AF65-F5344CB8AC3E}">
        <p14:creationId xmlns:p14="http://schemas.microsoft.com/office/powerpoint/2010/main" val="1516232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B81326A-DB1F-4653-8E95-F2B2C68871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CC5B8CF-DB8C-4D3C-BA2E-9F27F17F84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C704ABB-A35C-4084-83A5-871F471D6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55004F-D82B-4DA8-A7A9-C0B1414DE7A8}" type="datetimeFigureOut">
              <a:rPr lang="nl-NL" smtClean="0"/>
              <a:t>9-6-2021</a:t>
            </a:fld>
            <a:endParaRPr lang="nl-NL"/>
          </a:p>
        </p:txBody>
      </p:sp>
      <p:sp>
        <p:nvSpPr>
          <p:cNvPr id="5" name="Tijdelijke aanduiding voor voettekst 4">
            <a:extLst>
              <a:ext uri="{FF2B5EF4-FFF2-40B4-BE49-F238E27FC236}">
                <a16:creationId xmlns:a16="http://schemas.microsoft.com/office/drawing/2014/main" id="{395852A3-EB32-4897-95FC-E74A4C3649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C064BF5-6069-4307-8820-F3335A3988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9018CA-E2DC-46F3-9950-FEC0E18EF68E}" type="slidenum">
              <a:rPr lang="nl-NL" smtClean="0"/>
              <a:t>‹nr.›</a:t>
            </a:fld>
            <a:endParaRPr lang="nl-NL"/>
          </a:p>
        </p:txBody>
      </p:sp>
    </p:spTree>
    <p:extLst>
      <p:ext uri="{BB962C8B-B14F-4D97-AF65-F5344CB8AC3E}">
        <p14:creationId xmlns:p14="http://schemas.microsoft.com/office/powerpoint/2010/main" val="1002670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1"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A50CE3B-583C-460B-B905-3B1FC7778F2C}" type="datetimeFigureOut">
              <a:rPr lang="en-US" smtClean="0"/>
              <a:pPr>
                <a:defRPr/>
              </a:pPr>
              <a:t>6/9/2021</a:t>
            </a:fld>
            <a:endParaRPr lang="en-US"/>
          </a:p>
        </p:txBody>
      </p:sp>
      <p:sp>
        <p:nvSpPr>
          <p:cNvPr id="5" name="Tijdelijke aanduiding voor voettekst 4"/>
          <p:cNvSpPr>
            <a:spLocks noGrp="1"/>
          </p:cNvSpPr>
          <p:nvPr>
            <p:ph type="ftr" sz="quarter" idx="3"/>
          </p:nvPr>
        </p:nvSpPr>
        <p:spPr>
          <a:xfrm>
            <a:off x="4165601"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D278B12-37A8-401D-9393-B529562CA7BB}" type="slidenum">
              <a:rPr lang="nl-NL" altLang="nl-NL" smtClean="0"/>
              <a:pPr>
                <a:defRPr/>
              </a:pPr>
              <a:t>‹nr.›</a:t>
            </a:fld>
            <a:endParaRPr lang="nl-NL" altLang="nl-NL"/>
          </a:p>
        </p:txBody>
      </p:sp>
      <p:pic>
        <p:nvPicPr>
          <p:cNvPr id="7"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 y="0"/>
            <a:ext cx="12189883"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4104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ctr" defTabSz="914406" rtl="0" eaLnBrk="1" latinLnBrk="0" hangingPunct="1">
        <a:spcBef>
          <a:spcPct val="0"/>
        </a:spcBef>
        <a:buNone/>
        <a:defRPr sz="4400" kern="1200">
          <a:solidFill>
            <a:schemeClr val="tx1"/>
          </a:solidFill>
          <a:latin typeface="+mj-lt"/>
          <a:ea typeface="+mj-ea"/>
          <a:cs typeface="+mj-cs"/>
        </a:defRPr>
      </a:lvl1pPr>
    </p:titleStyle>
    <p:bodyStyle>
      <a:lvl1pPr marL="342903" indent="-342903" algn="l" defTabSz="91440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5" indent="-285752" algn="l" defTabSz="91440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8" indent="-228602" algn="l" defTabSz="91440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10" indent="-228602" algn="l" defTabSz="91440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13" indent="-228602" algn="l" defTabSz="91440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17" indent="-228602" algn="l" defTabSz="9144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19" indent="-228602" algn="l" defTabSz="9144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23" indent="-228602" algn="l" defTabSz="9144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25" indent="-228602" algn="l" defTabSz="9144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hyperlink" Target="https://www.biobasedeconomy.nl/2018/12/05/de-vele-toepassingen-van-hennep-en-vlas-growing-a-green-future/"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vnRDzotcQ9U"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hyperlink" Target="http://www.menti.com/"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hyperlink" Target="https://www.duurzaamgebouwd.nl/artikel/20150320-wat-is-nu-eigenlijk-biobased-bouwen" TargetMode="External"/><Relationship Id="rId2" Type="http://schemas.openxmlformats.org/officeDocument/2006/relationships/hyperlink" Target="https://www.biobasedbouwen.nl/producten/" TargetMode="Externa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mtsprout.nl/management-leiderschap/circulaire-economie-heeft-niet-nog-meer-nieuwe-producten-en-nieuwe-businessmodellen-nodig"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hyperlink" Target="http://www.menti.com/"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www.vpro.nl/programmas/tegenlicht/kijk/afleveringen/2019-2020/houtbouwers.html"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hthoek 1"/>
          <p:cNvSpPr/>
          <p:nvPr/>
        </p:nvSpPr>
        <p:spPr>
          <a:xfrm>
            <a:off x="8842248" y="1481328"/>
            <a:ext cx="2926080" cy="246888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Light" panose="020F0302020204030204"/>
                <a:ea typeface="+mn-ea"/>
                <a:cs typeface="+mn-cs"/>
              </a:rPr>
              <a:t>Circulaire</a:t>
            </a:r>
            <a:r>
              <a:rPr kumimoji="0" lang="en-US" sz="40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Light" panose="020F0302020204030204"/>
                <a:ea typeface="+mn-ea"/>
                <a:cs typeface="+mn-cs"/>
              </a:rPr>
              <a:t>Economie</a:t>
            </a:r>
            <a:endParaRPr kumimoji="0" lang="en-US" sz="4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libri Light" panose="020F0302020204030204"/>
                <a:ea typeface="+mn-ea"/>
                <a:cs typeface="+mn-cs"/>
              </a:rPr>
              <a:t>Inrichting</a:t>
            </a:r>
            <a:r>
              <a:rPr kumimoji="0" lang="en-US" sz="2000" b="0" i="1" u="none" strike="noStrike" kern="1200" cap="none" spc="0" normalizeH="0" baseline="0" noProof="0" dirty="0">
                <a:ln>
                  <a:noFill/>
                </a:ln>
                <a:solidFill>
                  <a:prstClr val="black"/>
                </a:solidFill>
                <a:effectLst/>
                <a:uLnTx/>
                <a:uFillTx/>
                <a:latin typeface="Calibri Light" panose="020F0302020204030204"/>
                <a:ea typeface="+mn-ea"/>
                <a:cs typeface="+mn-cs"/>
              </a:rPr>
              <a:t> van </a:t>
            </a:r>
            <a:r>
              <a:rPr kumimoji="0" lang="en-US" sz="2000" b="0" i="1" u="none" strike="noStrike" kern="1200" cap="none" spc="0" normalizeH="0" baseline="0" noProof="0" dirty="0" err="1">
                <a:ln>
                  <a:noFill/>
                </a:ln>
                <a:solidFill>
                  <a:prstClr val="black"/>
                </a:solidFill>
                <a:effectLst/>
                <a:uLnTx/>
                <a:uFillTx/>
                <a:latin typeface="Calibri Light" panose="020F0302020204030204"/>
                <a:ea typeface="+mn-ea"/>
                <a:cs typeface="+mn-cs"/>
              </a:rPr>
              <a:t>een</a:t>
            </a:r>
            <a:r>
              <a:rPr kumimoji="0" lang="en-US" sz="2000" b="0" i="1"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000" b="0" i="1" u="none" strike="noStrike" kern="1200" cap="none" spc="0" normalizeH="0" baseline="0" noProof="0" dirty="0" err="1">
                <a:ln>
                  <a:noFill/>
                </a:ln>
                <a:solidFill>
                  <a:prstClr val="black"/>
                </a:solidFill>
                <a:effectLst/>
                <a:uLnTx/>
                <a:uFillTx/>
                <a:latin typeface="Calibri Light" panose="020F0302020204030204"/>
                <a:ea typeface="+mn-ea"/>
                <a:cs typeface="+mn-cs"/>
              </a:rPr>
              <a:t>gebied</a:t>
            </a:r>
            <a:endParaRPr kumimoji="0" lang="en-US" sz="20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2"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217" r="1" b="1"/>
          <a:stretch/>
        </p:blipFill>
        <p:spPr bwMode="auto">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427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D1DFAF0-AB9C-4B96-AB77-04E2D3848CF9}"/>
              </a:ext>
            </a:extLst>
          </p:cNvPr>
          <p:cNvSpPr>
            <a:spLocks noGrp="1"/>
          </p:cNvSpPr>
          <p:nvPr>
            <p:ph type="title"/>
          </p:nvPr>
        </p:nvSpPr>
        <p:spPr>
          <a:xfrm>
            <a:off x="1028701" y="273051"/>
            <a:ext cx="4011084" cy="1162050"/>
          </a:xfrm>
        </p:spPr>
        <p:txBody>
          <a:bodyPr/>
          <a:lstStyle/>
          <a:p>
            <a:r>
              <a:rPr lang="nl-NL" sz="2000" dirty="0"/>
              <a:t>Bamboe</a:t>
            </a:r>
            <a:endParaRPr lang="nl-NL" dirty="0"/>
          </a:p>
        </p:txBody>
      </p:sp>
      <p:sp>
        <p:nvSpPr>
          <p:cNvPr id="6" name="Tijdelijke aanduiding voor tekst 5">
            <a:extLst>
              <a:ext uri="{FF2B5EF4-FFF2-40B4-BE49-F238E27FC236}">
                <a16:creationId xmlns:a16="http://schemas.microsoft.com/office/drawing/2014/main" id="{A9DC7381-5556-41F0-ADFE-BC45D89DCCE6}"/>
              </a:ext>
            </a:extLst>
          </p:cNvPr>
          <p:cNvSpPr>
            <a:spLocks noGrp="1"/>
          </p:cNvSpPr>
          <p:nvPr>
            <p:ph type="body" sz="half" idx="2"/>
          </p:nvPr>
        </p:nvSpPr>
        <p:spPr>
          <a:xfrm>
            <a:off x="1028701" y="1435100"/>
            <a:ext cx="4011084" cy="4691063"/>
          </a:xfrm>
        </p:spPr>
        <p:txBody>
          <a:bodyPr>
            <a:noAutofit/>
          </a:bodyPr>
          <a:lstStyle/>
          <a:p>
            <a:pPr algn="just"/>
            <a:r>
              <a:rPr lang="nl-NL" i="1" dirty="0"/>
              <a:t>In gebieden waar het groeit is bamboe zo goedkoop dat het wordt geassocieerd met ‘arm zijn’.</a:t>
            </a:r>
          </a:p>
          <a:p>
            <a:endParaRPr lang="nl-NL" sz="1600" i="1" dirty="0"/>
          </a:p>
          <a:p>
            <a:r>
              <a:rPr lang="nl-NL" sz="1600" b="1" dirty="0"/>
              <a:t>Wat is bamboe eigenlijk?</a:t>
            </a:r>
          </a:p>
          <a:p>
            <a:r>
              <a:rPr lang="nl-NL" sz="1600" dirty="0"/>
              <a:t>Bamboe is een gras;</a:t>
            </a:r>
          </a:p>
          <a:p>
            <a:endParaRPr lang="nl-NL" sz="1600" dirty="0"/>
          </a:p>
          <a:p>
            <a:r>
              <a:rPr lang="nl-NL" sz="1600" b="1" dirty="0"/>
              <a:t>Voordelen:</a:t>
            </a:r>
          </a:p>
          <a:p>
            <a:pPr marL="285750" indent="-285750">
              <a:buFont typeface="Arial" panose="020B0604020202020204" pitchFamily="34" charset="0"/>
              <a:buChar char="•"/>
            </a:pPr>
            <a:r>
              <a:rPr lang="nl-NL" sz="1600" dirty="0"/>
              <a:t>Kan een meter per jaar groeien en is in 3 tot 5 jaar klaar om te oogsten.</a:t>
            </a:r>
          </a:p>
          <a:p>
            <a:pPr marL="285750" indent="-285750">
              <a:buFont typeface="Arial" panose="020B0604020202020204" pitchFamily="34" charset="0"/>
              <a:buChar char="•"/>
            </a:pPr>
            <a:r>
              <a:rPr lang="nl-NL" sz="1600" dirty="0"/>
              <a:t>Heeft weinig water nodig</a:t>
            </a:r>
          </a:p>
          <a:p>
            <a:pPr marL="285750" indent="-285750">
              <a:buFont typeface="Arial" panose="020B0604020202020204" pitchFamily="34" charset="0"/>
              <a:buChar char="•"/>
            </a:pPr>
            <a:r>
              <a:rPr lang="nl-NL" sz="1600" dirty="0"/>
              <a:t>Geen bestrijdingsmiddelen nodig</a:t>
            </a:r>
          </a:p>
          <a:p>
            <a:pPr marL="285750" indent="-285750">
              <a:buFont typeface="Arial" panose="020B0604020202020204" pitchFamily="34" charset="0"/>
              <a:buChar char="•"/>
            </a:pPr>
            <a:r>
              <a:rPr lang="nl-NL" sz="1600" dirty="0"/>
              <a:t>Groeit dichtbij elkaar </a:t>
            </a:r>
          </a:p>
          <a:p>
            <a:pPr marL="285750" indent="-285750">
              <a:buFont typeface="Arial" panose="020B0604020202020204" pitchFamily="34" charset="0"/>
              <a:buChar char="•"/>
            </a:pPr>
            <a:r>
              <a:rPr lang="nl-NL" sz="1600" dirty="0"/>
              <a:t>Kwaliteit van hardhout</a:t>
            </a:r>
          </a:p>
          <a:p>
            <a:pPr marL="285750" indent="-285750">
              <a:buFont typeface="Arial" panose="020B0604020202020204" pitchFamily="34" charset="0"/>
              <a:buChar char="•"/>
            </a:pPr>
            <a:r>
              <a:rPr lang="nl-NL" sz="1600" dirty="0"/>
              <a:t>1500 soorten waarvan </a:t>
            </a:r>
            <a:r>
              <a:rPr lang="nl-NL" sz="1600" b="1" dirty="0"/>
              <a:t>50</a:t>
            </a:r>
            <a:r>
              <a:rPr lang="nl-NL" sz="1600" dirty="0"/>
              <a:t> geschikt om te bouwen</a:t>
            </a:r>
          </a:p>
        </p:txBody>
      </p:sp>
      <p:pic>
        <p:nvPicPr>
          <p:cNvPr id="7" name="Tijdelijke aanduiding voor inhoud 6">
            <a:extLst>
              <a:ext uri="{FF2B5EF4-FFF2-40B4-BE49-F238E27FC236}">
                <a16:creationId xmlns:a16="http://schemas.microsoft.com/office/drawing/2014/main" id="{8FC72236-6BDF-4FF2-ACFE-C120A34942EB}"/>
              </a:ext>
            </a:extLst>
          </p:cNvPr>
          <p:cNvPicPr>
            <a:picLocks noGrp="1" noChangeAspect="1"/>
          </p:cNvPicPr>
          <p:nvPr>
            <p:ph idx="1"/>
          </p:nvPr>
        </p:nvPicPr>
        <p:blipFill>
          <a:blip r:embed="rId2"/>
          <a:stretch>
            <a:fillRect/>
          </a:stretch>
        </p:blipFill>
        <p:spPr>
          <a:xfrm>
            <a:off x="5163775" y="358471"/>
            <a:ext cx="6815137" cy="3422161"/>
          </a:xfrm>
          <a:prstGeom prst="rect">
            <a:avLst/>
          </a:prstGeom>
        </p:spPr>
      </p:pic>
      <p:pic>
        <p:nvPicPr>
          <p:cNvPr id="8" name="Afbeelding 7">
            <a:extLst>
              <a:ext uri="{FF2B5EF4-FFF2-40B4-BE49-F238E27FC236}">
                <a16:creationId xmlns:a16="http://schemas.microsoft.com/office/drawing/2014/main" id="{B02EC548-D696-4C85-8D29-5ED77B99B88B}"/>
              </a:ext>
            </a:extLst>
          </p:cNvPr>
          <p:cNvPicPr>
            <a:picLocks noChangeAspect="1"/>
          </p:cNvPicPr>
          <p:nvPr/>
        </p:nvPicPr>
        <p:blipFill>
          <a:blip r:embed="rId3"/>
          <a:stretch>
            <a:fillRect/>
          </a:stretch>
        </p:blipFill>
        <p:spPr>
          <a:xfrm>
            <a:off x="6218958" y="4617315"/>
            <a:ext cx="5504873" cy="1353287"/>
          </a:xfrm>
          <a:prstGeom prst="rect">
            <a:avLst/>
          </a:prstGeom>
        </p:spPr>
      </p:pic>
    </p:spTree>
    <p:extLst>
      <p:ext uri="{BB962C8B-B14F-4D97-AF65-F5344CB8AC3E}">
        <p14:creationId xmlns:p14="http://schemas.microsoft.com/office/powerpoint/2010/main" val="19050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39616" y="489156"/>
            <a:ext cx="8860565" cy="648072"/>
          </a:xfrm>
        </p:spPr>
        <p:txBody>
          <a:bodyPr/>
          <a:lstStyle/>
          <a:p>
            <a:r>
              <a:rPr lang="nl-NL" dirty="0"/>
              <a:t>Bamboe groeit in tropische en subtropische gebieden.</a:t>
            </a:r>
            <a:br>
              <a:rPr lang="nl-NL" dirty="0"/>
            </a:br>
            <a:endParaRPr lang="nl-NL" dirty="0"/>
          </a:p>
        </p:txBody>
      </p:sp>
      <p:pic>
        <p:nvPicPr>
          <p:cNvPr id="6" name="Afbeelding 5"/>
          <p:cNvPicPr>
            <a:picLocks noChangeAspect="1"/>
          </p:cNvPicPr>
          <p:nvPr/>
        </p:nvPicPr>
        <p:blipFill>
          <a:blip r:embed="rId2"/>
          <a:stretch>
            <a:fillRect/>
          </a:stretch>
        </p:blipFill>
        <p:spPr>
          <a:xfrm>
            <a:off x="2252086" y="1137228"/>
            <a:ext cx="9487334" cy="4439940"/>
          </a:xfrm>
          <a:prstGeom prst="rect">
            <a:avLst/>
          </a:prstGeom>
        </p:spPr>
      </p:pic>
    </p:spTree>
    <p:extLst>
      <p:ext uri="{BB962C8B-B14F-4D97-AF65-F5344CB8AC3E}">
        <p14:creationId xmlns:p14="http://schemas.microsoft.com/office/powerpoint/2010/main" val="76760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D1DFAF0-AB9C-4B96-AB77-04E2D3848CF9}"/>
              </a:ext>
            </a:extLst>
          </p:cNvPr>
          <p:cNvSpPr>
            <a:spLocks noGrp="1"/>
          </p:cNvSpPr>
          <p:nvPr>
            <p:ph type="title"/>
          </p:nvPr>
        </p:nvSpPr>
        <p:spPr>
          <a:xfrm>
            <a:off x="1047751" y="273051"/>
            <a:ext cx="4011084" cy="1162050"/>
          </a:xfrm>
        </p:spPr>
        <p:txBody>
          <a:bodyPr/>
          <a:lstStyle/>
          <a:p>
            <a:r>
              <a:rPr lang="nl-NL" sz="2000" dirty="0"/>
              <a:t>Hennep</a:t>
            </a:r>
            <a:endParaRPr lang="nl-NL" dirty="0"/>
          </a:p>
        </p:txBody>
      </p:sp>
      <p:sp>
        <p:nvSpPr>
          <p:cNvPr id="6" name="Tijdelijke aanduiding voor tekst 5">
            <a:extLst>
              <a:ext uri="{FF2B5EF4-FFF2-40B4-BE49-F238E27FC236}">
                <a16:creationId xmlns:a16="http://schemas.microsoft.com/office/drawing/2014/main" id="{A9DC7381-5556-41F0-ADFE-BC45D89DCCE6}"/>
              </a:ext>
            </a:extLst>
          </p:cNvPr>
          <p:cNvSpPr>
            <a:spLocks noGrp="1"/>
          </p:cNvSpPr>
          <p:nvPr>
            <p:ph type="body" sz="half" idx="2"/>
          </p:nvPr>
        </p:nvSpPr>
        <p:spPr>
          <a:xfrm>
            <a:off x="1047751" y="1435101"/>
            <a:ext cx="4011084" cy="4691063"/>
          </a:xfrm>
        </p:spPr>
        <p:txBody>
          <a:bodyPr/>
          <a:lstStyle/>
          <a:p>
            <a:r>
              <a:rPr lang="nl-NL" sz="1800" b="1" dirty="0"/>
              <a:t>Voordelen</a:t>
            </a:r>
          </a:p>
          <a:p>
            <a:pPr marL="285750" indent="-285750">
              <a:buFont typeface="Arial" panose="020B0604020202020204" pitchFamily="34" charset="0"/>
              <a:buChar char="•"/>
            </a:pPr>
            <a:r>
              <a:rPr lang="nl-NL" sz="1800" dirty="0"/>
              <a:t>Volledig recyclebaar</a:t>
            </a:r>
          </a:p>
          <a:p>
            <a:pPr marL="285750" indent="-285750">
              <a:buFont typeface="Arial" panose="020B0604020202020204" pitchFamily="34" charset="0"/>
              <a:buChar char="•"/>
            </a:pPr>
            <a:r>
              <a:rPr lang="nl-NL" sz="1800" dirty="0"/>
              <a:t>Niet irriterend voor longen of huid</a:t>
            </a:r>
          </a:p>
          <a:p>
            <a:pPr marL="285750" indent="-285750">
              <a:buFont typeface="Arial" panose="020B0604020202020204" pitchFamily="34" charset="0"/>
              <a:buChar char="•"/>
            </a:pPr>
            <a:r>
              <a:rPr lang="nl-NL" sz="1800" dirty="0"/>
              <a:t>Productie kost weinig energie</a:t>
            </a:r>
          </a:p>
          <a:p>
            <a:pPr marL="285750" indent="-285750">
              <a:buFont typeface="Arial" panose="020B0604020202020204" pitchFamily="34" charset="0"/>
              <a:buChar char="•"/>
            </a:pPr>
            <a:r>
              <a:rPr lang="nl-NL" sz="1800" dirty="0"/>
              <a:t>Groeit tot wel 3 meter in 100 dagen</a:t>
            </a:r>
          </a:p>
          <a:p>
            <a:pPr marL="285750" indent="-285750">
              <a:buFont typeface="Arial" panose="020B0604020202020204" pitchFamily="34" charset="0"/>
              <a:buChar char="•"/>
            </a:pPr>
            <a:r>
              <a:rPr lang="nl-NL" sz="1800" dirty="0"/>
              <a:t>Geen pesticiden of kunstmest nodig</a:t>
            </a:r>
          </a:p>
          <a:p>
            <a:pPr marL="285750" indent="-285750">
              <a:buFont typeface="Arial" panose="020B0604020202020204" pitchFamily="34" charset="0"/>
              <a:buChar char="•"/>
            </a:pPr>
            <a:r>
              <a:rPr lang="nl-NL" sz="1800" dirty="0"/>
              <a:t>Put de voedingstoffen uit de grond niet uit</a:t>
            </a:r>
          </a:p>
          <a:p>
            <a:endParaRPr lang="nl-NL" sz="1800" dirty="0"/>
          </a:p>
          <a:p>
            <a:pPr algn="just"/>
            <a:r>
              <a:rPr lang="nl-NL" sz="1800" i="1" dirty="0"/>
              <a:t>Hennep is geschikt voor </a:t>
            </a:r>
            <a:r>
              <a:rPr lang="nl-NL" sz="1800" b="1" i="1" dirty="0" err="1"/>
              <a:t>fytoremediatie</a:t>
            </a:r>
            <a:r>
              <a:rPr lang="nl-NL" sz="1800" i="1" dirty="0"/>
              <a:t>, plant haalt gifstoffen en zware metalen uit de bodem, water en lucht. </a:t>
            </a:r>
            <a:endParaRPr lang="nl-NL" sz="1800" b="1" i="1" dirty="0"/>
          </a:p>
          <a:p>
            <a:endParaRPr lang="nl-NL" dirty="0"/>
          </a:p>
        </p:txBody>
      </p:sp>
      <p:pic>
        <p:nvPicPr>
          <p:cNvPr id="9" name="Tijdelijke aanduiding voor inhoud 8">
            <a:extLst>
              <a:ext uri="{FF2B5EF4-FFF2-40B4-BE49-F238E27FC236}">
                <a16:creationId xmlns:a16="http://schemas.microsoft.com/office/drawing/2014/main" id="{9E722A2A-C8A3-4A58-810C-1453C160671D}"/>
              </a:ext>
            </a:extLst>
          </p:cNvPr>
          <p:cNvPicPr>
            <a:picLocks noGrp="1" noChangeAspect="1"/>
          </p:cNvPicPr>
          <p:nvPr>
            <p:ph idx="1"/>
          </p:nvPr>
        </p:nvPicPr>
        <p:blipFill>
          <a:blip r:embed="rId3"/>
          <a:stretch>
            <a:fillRect/>
          </a:stretch>
        </p:blipFill>
        <p:spPr>
          <a:xfrm>
            <a:off x="7133167" y="504826"/>
            <a:ext cx="2740818" cy="3184861"/>
          </a:xfrm>
          <a:prstGeom prst="rect">
            <a:avLst/>
          </a:prstGeom>
        </p:spPr>
      </p:pic>
      <p:pic>
        <p:nvPicPr>
          <p:cNvPr id="2056" name="Picture 8" descr="De vele toepassingen van hennep en vlas: Growing a Green Future – BioBased  Economy">
            <a:hlinkClick r:id="rId4"/>
            <a:extLst>
              <a:ext uri="{FF2B5EF4-FFF2-40B4-BE49-F238E27FC236}">
                <a16:creationId xmlns:a16="http://schemas.microsoft.com/office/drawing/2014/main" id="{CE27F776-58BA-4858-91B4-CE6C451002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3167" y="4248149"/>
            <a:ext cx="2740818" cy="23502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ck-me-arrow - WindowAgent #2803961 - PNG Images - PNGio">
            <a:extLst>
              <a:ext uri="{FF2B5EF4-FFF2-40B4-BE49-F238E27FC236}">
                <a16:creationId xmlns:a16="http://schemas.microsoft.com/office/drawing/2014/main" id="{29E60D08-A334-44E6-A715-9954AD40BF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5643" y="5596032"/>
            <a:ext cx="867049" cy="100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60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3E67A62-BFFC-4D67-B6F8-ECE72A6F7B3B}"/>
              </a:ext>
            </a:extLst>
          </p:cNvPr>
          <p:cNvSpPr>
            <a:spLocks noGrp="1"/>
          </p:cNvSpPr>
          <p:nvPr>
            <p:ph type="title"/>
          </p:nvPr>
        </p:nvSpPr>
        <p:spPr/>
        <p:txBody>
          <a:bodyPr/>
          <a:lstStyle/>
          <a:p>
            <a:r>
              <a:rPr lang="nl-NL" dirty="0"/>
              <a:t>Zuiverende plantensoorten</a:t>
            </a:r>
          </a:p>
        </p:txBody>
      </p:sp>
      <p:pic>
        <p:nvPicPr>
          <p:cNvPr id="3074" name="Picture 2">
            <a:extLst>
              <a:ext uri="{FF2B5EF4-FFF2-40B4-BE49-F238E27FC236}">
                <a16:creationId xmlns:a16="http://schemas.microsoft.com/office/drawing/2014/main" id="{90032AB1-FAC3-4AC1-9077-DF300AD21C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270" y="1480458"/>
            <a:ext cx="11617460" cy="4359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498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03FC42-B324-4097-9804-A521FA586E25}"/>
              </a:ext>
            </a:extLst>
          </p:cNvPr>
          <p:cNvSpPr>
            <a:spLocks noGrp="1"/>
          </p:cNvSpPr>
          <p:nvPr>
            <p:ph type="title"/>
          </p:nvPr>
        </p:nvSpPr>
        <p:spPr/>
        <p:txBody>
          <a:bodyPr/>
          <a:lstStyle/>
          <a:p>
            <a:r>
              <a:rPr lang="nl-NL" sz="2000" dirty="0"/>
              <a:t>Bio-composiet</a:t>
            </a:r>
            <a:endParaRPr lang="nl-NL" dirty="0"/>
          </a:p>
        </p:txBody>
      </p:sp>
      <p:sp>
        <p:nvSpPr>
          <p:cNvPr id="4" name="Tijdelijke aanduiding voor tekst 3">
            <a:extLst>
              <a:ext uri="{FF2B5EF4-FFF2-40B4-BE49-F238E27FC236}">
                <a16:creationId xmlns:a16="http://schemas.microsoft.com/office/drawing/2014/main" id="{F77998AD-C98B-44C8-8305-D4ECD7A08A8F}"/>
              </a:ext>
            </a:extLst>
          </p:cNvPr>
          <p:cNvSpPr>
            <a:spLocks noGrp="1"/>
          </p:cNvSpPr>
          <p:nvPr>
            <p:ph type="body" sz="half" idx="2"/>
          </p:nvPr>
        </p:nvSpPr>
        <p:spPr/>
        <p:txBody>
          <a:bodyPr/>
          <a:lstStyle/>
          <a:p>
            <a:pPr algn="just"/>
            <a:r>
              <a:rPr lang="nl-NL" i="1" dirty="0"/>
              <a:t>Een composiet bestaat uit vezels en bindmiddel, het is relatief sterk en kan eenvoudig in verschillende vormen worden geproduceerd. </a:t>
            </a:r>
          </a:p>
          <a:p>
            <a:pPr algn="just"/>
            <a:endParaRPr lang="nl-NL" i="1" dirty="0"/>
          </a:p>
          <a:p>
            <a:pPr algn="just"/>
            <a:r>
              <a:rPr lang="nl-NL" dirty="0"/>
              <a:t>Voorbeeld – glasvezel</a:t>
            </a:r>
          </a:p>
          <a:p>
            <a:pPr algn="just"/>
            <a:endParaRPr lang="nl-NL" dirty="0"/>
          </a:p>
          <a:p>
            <a:pPr marL="0" indent="0" algn="just">
              <a:buNone/>
            </a:pPr>
            <a:r>
              <a:rPr lang="nl-NL" dirty="0"/>
              <a:t>Bio-composiet is een composiet dat volledig gebaseerd is op biologische grondstoffen. </a:t>
            </a:r>
          </a:p>
          <a:p>
            <a:pPr marL="0" indent="0" algn="just">
              <a:buNone/>
            </a:pPr>
            <a:r>
              <a:rPr lang="nl-NL" dirty="0"/>
              <a:t>Zoals: hennep, vlas, bamboe, brandnetel, sisal, jutte </a:t>
            </a:r>
            <a:r>
              <a:rPr lang="nl-NL" dirty="0" err="1"/>
              <a:t>enz</a:t>
            </a:r>
            <a:endParaRPr lang="nl-NL" dirty="0"/>
          </a:p>
          <a:p>
            <a:pPr algn="just"/>
            <a:endParaRPr lang="nl-NL" dirty="0"/>
          </a:p>
        </p:txBody>
      </p:sp>
      <p:pic>
        <p:nvPicPr>
          <p:cNvPr id="5" name="Tijdelijke aanduiding voor inhoud 4">
            <a:extLst>
              <a:ext uri="{FF2B5EF4-FFF2-40B4-BE49-F238E27FC236}">
                <a16:creationId xmlns:a16="http://schemas.microsoft.com/office/drawing/2014/main" id="{A130A1C1-9B92-4778-B359-81101638AE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67236" y="738411"/>
            <a:ext cx="6067514" cy="3412976"/>
          </a:xfrm>
          <a:prstGeom prst="rect">
            <a:avLst/>
          </a:prstGeom>
        </p:spPr>
      </p:pic>
    </p:spTree>
    <p:extLst>
      <p:ext uri="{BB962C8B-B14F-4D97-AF65-F5344CB8AC3E}">
        <p14:creationId xmlns:p14="http://schemas.microsoft.com/office/powerpoint/2010/main" val="1889308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FC80FC-FCF2-4863-B072-F234D7851B6C}"/>
              </a:ext>
            </a:extLst>
          </p:cNvPr>
          <p:cNvSpPr>
            <a:spLocks noGrp="1"/>
          </p:cNvSpPr>
          <p:nvPr>
            <p:ph type="title"/>
          </p:nvPr>
        </p:nvSpPr>
        <p:spPr/>
        <p:txBody>
          <a:bodyPr/>
          <a:lstStyle/>
          <a:p>
            <a:r>
              <a:rPr lang="nl-NL" sz="2000" dirty="0"/>
              <a:t>Mycelium</a:t>
            </a:r>
            <a:endParaRPr lang="nl-NL" dirty="0"/>
          </a:p>
        </p:txBody>
      </p:sp>
      <p:sp>
        <p:nvSpPr>
          <p:cNvPr id="4" name="Tijdelijke aanduiding voor tekst 3">
            <a:extLst>
              <a:ext uri="{FF2B5EF4-FFF2-40B4-BE49-F238E27FC236}">
                <a16:creationId xmlns:a16="http://schemas.microsoft.com/office/drawing/2014/main" id="{1ABC6287-DF3D-44A0-8994-F9117FE395B6}"/>
              </a:ext>
            </a:extLst>
          </p:cNvPr>
          <p:cNvSpPr>
            <a:spLocks noGrp="1"/>
          </p:cNvSpPr>
          <p:nvPr>
            <p:ph type="body" sz="half" idx="2"/>
          </p:nvPr>
        </p:nvSpPr>
        <p:spPr/>
        <p:txBody>
          <a:bodyPr/>
          <a:lstStyle/>
          <a:p>
            <a:r>
              <a:rPr lang="nl-NL" dirty="0"/>
              <a:t>Onze producten laten groeien, meer </a:t>
            </a:r>
            <a:r>
              <a:rPr lang="nl-NL" dirty="0" err="1"/>
              <a:t>biobased</a:t>
            </a:r>
            <a:r>
              <a:rPr lang="nl-NL" dirty="0"/>
              <a:t> kan niet… </a:t>
            </a:r>
          </a:p>
          <a:p>
            <a:endParaRPr lang="nl-NL" dirty="0"/>
          </a:p>
          <a:p>
            <a:endParaRPr lang="nl-NL" dirty="0"/>
          </a:p>
          <a:p>
            <a:r>
              <a:rPr lang="nl-NL" dirty="0"/>
              <a:t>Mycelium zijn schimmels. </a:t>
            </a:r>
          </a:p>
          <a:p>
            <a:endParaRPr lang="nl-NL" dirty="0"/>
          </a:p>
          <a:p>
            <a:r>
              <a:rPr lang="nl-NL" b="1" dirty="0"/>
              <a:t>Voordelen:</a:t>
            </a:r>
          </a:p>
          <a:p>
            <a:pPr marL="285750" indent="-285750">
              <a:buFont typeface="Arial" panose="020B0604020202020204" pitchFamily="34" charset="0"/>
              <a:buChar char="•"/>
            </a:pPr>
            <a:r>
              <a:rPr lang="nl-NL" dirty="0"/>
              <a:t>Snelgroeiend</a:t>
            </a:r>
          </a:p>
          <a:p>
            <a:pPr marL="285750" indent="-285750">
              <a:buFont typeface="Arial" panose="020B0604020202020204" pitchFamily="34" charset="0"/>
              <a:buChar char="•"/>
            </a:pPr>
            <a:r>
              <a:rPr lang="nl-NL" dirty="0"/>
              <a:t>Antibacterieel</a:t>
            </a:r>
          </a:p>
          <a:p>
            <a:pPr marL="285750" indent="-285750">
              <a:buFont typeface="Arial" panose="020B0604020202020204" pitchFamily="34" charset="0"/>
              <a:buChar char="•"/>
            </a:pPr>
            <a:r>
              <a:rPr lang="nl-NL" dirty="0"/>
              <a:t>Groeit op afval</a:t>
            </a:r>
          </a:p>
        </p:txBody>
      </p:sp>
      <p:pic>
        <p:nvPicPr>
          <p:cNvPr id="5" name="Tijdelijke aanduiding voor inhoud 4">
            <a:hlinkClick r:id="rId3"/>
            <a:extLst>
              <a:ext uri="{FF2B5EF4-FFF2-40B4-BE49-F238E27FC236}">
                <a16:creationId xmlns:a16="http://schemas.microsoft.com/office/drawing/2014/main" id="{BF38D345-9179-4483-B57C-3E1BA6B9BA2B}"/>
              </a:ext>
            </a:extLst>
          </p:cNvPr>
          <p:cNvPicPr>
            <a:picLocks noGrp="1" noChangeAspect="1"/>
          </p:cNvPicPr>
          <p:nvPr>
            <p:ph idx="1"/>
          </p:nvPr>
        </p:nvPicPr>
        <p:blipFill>
          <a:blip r:embed="rId4"/>
          <a:stretch>
            <a:fillRect/>
          </a:stretch>
        </p:blipFill>
        <p:spPr>
          <a:xfrm>
            <a:off x="6780963" y="273050"/>
            <a:ext cx="4512469" cy="4342827"/>
          </a:xfrm>
          <a:prstGeom prst="rect">
            <a:avLst/>
          </a:prstGeom>
        </p:spPr>
      </p:pic>
      <p:pic>
        <p:nvPicPr>
          <p:cNvPr id="6" name="Picture 6" descr="Click-me-arrow - WindowAgent #2803961 - PNG Images - PNGio">
            <a:extLst>
              <a:ext uri="{FF2B5EF4-FFF2-40B4-BE49-F238E27FC236}">
                <a16:creationId xmlns:a16="http://schemas.microsoft.com/office/drawing/2014/main" id="{6E8D3854-EDB0-41FE-AECF-D07A0BA038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2076" y="2927816"/>
            <a:ext cx="867049" cy="1002368"/>
          </a:xfrm>
          <a:prstGeom prst="rect">
            <a:avLst/>
          </a:prstGeom>
          <a:noFill/>
          <a:extLst>
            <a:ext uri="{909E8E84-426E-40DD-AFC4-6F175D3DCCD1}">
              <a14:hiddenFill xmlns:a14="http://schemas.microsoft.com/office/drawing/2010/main">
                <a:solidFill>
                  <a:srgbClr val="FFFFFF"/>
                </a:solidFill>
              </a14:hiddenFill>
            </a:ext>
          </a:extLst>
        </p:spPr>
      </p:pic>
      <p:pic>
        <p:nvPicPr>
          <p:cNvPr id="7" name="Tijdelijke aanduiding voor inhoud 7" descr="Afbeelding met klok, teken&#10;&#10;Automatisch gegenereerde beschrijving">
            <a:extLst>
              <a:ext uri="{FF2B5EF4-FFF2-40B4-BE49-F238E27FC236}">
                <a16:creationId xmlns:a16="http://schemas.microsoft.com/office/drawing/2014/main" id="{C3DF7D84-EE3F-4EBA-981A-C6DCD20B98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0707" y="4772967"/>
            <a:ext cx="6917048" cy="1811983"/>
          </a:xfrm>
          <a:prstGeom prst="rect">
            <a:avLst/>
          </a:prstGeom>
        </p:spPr>
      </p:pic>
    </p:spTree>
    <p:extLst>
      <p:ext uri="{BB962C8B-B14F-4D97-AF65-F5344CB8AC3E}">
        <p14:creationId xmlns:p14="http://schemas.microsoft.com/office/powerpoint/2010/main" val="112192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534745-7481-4A7B-A68B-FF38A82C9BD4}"/>
              </a:ext>
            </a:extLst>
          </p:cNvPr>
          <p:cNvSpPr>
            <a:spLocks noGrp="1"/>
          </p:cNvSpPr>
          <p:nvPr>
            <p:ph type="title"/>
          </p:nvPr>
        </p:nvSpPr>
        <p:spPr/>
        <p:txBody>
          <a:bodyPr/>
          <a:lstStyle/>
          <a:p>
            <a:r>
              <a:rPr lang="nl-NL" dirty="0"/>
              <a:t>Duurzame materialen</a:t>
            </a:r>
          </a:p>
        </p:txBody>
      </p:sp>
      <p:sp>
        <p:nvSpPr>
          <p:cNvPr id="3" name="Tijdelijke aanduiding voor inhoud 2">
            <a:extLst>
              <a:ext uri="{FF2B5EF4-FFF2-40B4-BE49-F238E27FC236}">
                <a16:creationId xmlns:a16="http://schemas.microsoft.com/office/drawing/2014/main" id="{51CC9127-2451-4D20-A03F-740B183BD41D}"/>
              </a:ext>
            </a:extLst>
          </p:cNvPr>
          <p:cNvSpPr>
            <a:spLocks noGrp="1"/>
          </p:cNvSpPr>
          <p:nvPr>
            <p:ph idx="1"/>
          </p:nvPr>
        </p:nvSpPr>
        <p:spPr/>
        <p:txBody>
          <a:bodyPr>
            <a:normAutofit fontScale="85000" lnSpcReduction="10000"/>
          </a:bodyPr>
          <a:lstStyle/>
          <a:p>
            <a:pPr marL="0" indent="0">
              <a:buNone/>
            </a:pPr>
            <a:endParaRPr lang="nl-NL" sz="1800" b="0" i="0" dirty="0">
              <a:solidFill>
                <a:srgbClr val="000000"/>
              </a:solidFill>
              <a:effectLst/>
              <a:latin typeface="Arial" panose="020B0604020202020204" pitchFamily="34" charset="0"/>
            </a:endParaRPr>
          </a:p>
          <a:p>
            <a:pPr marL="0" indent="0" algn="l" rtl="0" fontAlgn="base">
              <a:buNone/>
            </a:pPr>
            <a:r>
              <a:rPr lang="nl-NL" sz="1800" b="1" i="0" dirty="0">
                <a:solidFill>
                  <a:srgbClr val="000000"/>
                </a:solidFill>
                <a:effectLst/>
                <a:latin typeface="Arial" panose="020B0604020202020204" pitchFamily="34" charset="0"/>
              </a:rPr>
              <a:t>Tijd:</a:t>
            </a:r>
            <a:r>
              <a:rPr lang="nl-NL" sz="1800" b="0" i="0" dirty="0">
                <a:solidFill>
                  <a:srgbClr val="000000"/>
                </a:solidFill>
                <a:effectLst/>
                <a:latin typeface="Arial" panose="020B0604020202020204" pitchFamily="34" charset="0"/>
              </a:rPr>
              <a:t> 10 minuten </a:t>
            </a:r>
            <a:endParaRPr lang="nl-NL" sz="1000" b="0" i="0" dirty="0">
              <a:solidFill>
                <a:srgbClr val="000000"/>
              </a:solidFill>
              <a:effectLst/>
              <a:latin typeface="Segoe UI" panose="020B0502040204020203" pitchFamily="34" charset="0"/>
            </a:endParaRPr>
          </a:p>
          <a:p>
            <a:pPr marL="0" indent="0" algn="l" rtl="0" fontAlgn="base">
              <a:buNone/>
            </a:pPr>
            <a:r>
              <a:rPr lang="nl-NL" sz="1800" b="1" i="0" dirty="0">
                <a:solidFill>
                  <a:srgbClr val="000000"/>
                </a:solidFill>
                <a:effectLst/>
                <a:latin typeface="Arial" panose="020B0604020202020204" pitchFamily="34" charset="0"/>
              </a:rPr>
              <a:t>Hoe:</a:t>
            </a:r>
            <a:r>
              <a:rPr lang="nl-NL" sz="1800" b="0" i="0" dirty="0">
                <a:solidFill>
                  <a:srgbClr val="000000"/>
                </a:solidFill>
                <a:effectLst/>
                <a:latin typeface="Arial" panose="020B0604020202020204" pitchFamily="34" charset="0"/>
              </a:rPr>
              <a:t> In groepen(max 4 personen); </a:t>
            </a:r>
          </a:p>
          <a:p>
            <a:pPr marL="0" indent="0" algn="l" rtl="0" fontAlgn="base">
              <a:buNone/>
            </a:pPr>
            <a:r>
              <a:rPr lang="nl-NL" sz="1800" b="1" i="0" dirty="0">
                <a:solidFill>
                  <a:srgbClr val="000000"/>
                </a:solidFill>
                <a:effectLst/>
                <a:latin typeface="Arial" panose="020B0604020202020204" pitchFamily="34" charset="0"/>
              </a:rPr>
              <a:t>Hulp:</a:t>
            </a:r>
            <a:r>
              <a:rPr lang="nl-NL" sz="1800" b="0" i="0" dirty="0">
                <a:solidFill>
                  <a:srgbClr val="000000"/>
                </a:solidFill>
                <a:effectLst/>
                <a:latin typeface="Arial" panose="020B0604020202020204" pitchFamily="34" charset="0"/>
              </a:rPr>
              <a:t> Internet, elkaar en docent </a:t>
            </a:r>
            <a:endParaRPr lang="nl-NL" sz="1000" b="0" i="0" dirty="0">
              <a:solidFill>
                <a:srgbClr val="000000"/>
              </a:solidFill>
              <a:effectLst/>
              <a:latin typeface="Segoe UI" panose="020B0502040204020203" pitchFamily="34" charset="0"/>
            </a:endParaRPr>
          </a:p>
          <a:p>
            <a:pPr marL="0" indent="0" algn="l" rtl="0" fontAlgn="base">
              <a:buNone/>
            </a:pPr>
            <a:r>
              <a:rPr lang="nl-NL" sz="1800" b="1" i="0" dirty="0">
                <a:solidFill>
                  <a:srgbClr val="000000"/>
                </a:solidFill>
                <a:effectLst/>
                <a:latin typeface="Arial" panose="020B0604020202020204" pitchFamily="34" charset="0"/>
              </a:rPr>
              <a:t>Resultaat:</a:t>
            </a:r>
            <a:r>
              <a:rPr lang="nl-NL" sz="1800" b="0" i="0" dirty="0">
                <a:solidFill>
                  <a:srgbClr val="000000"/>
                </a:solidFill>
                <a:effectLst/>
                <a:latin typeface="Arial" panose="020B0604020202020204" pitchFamily="34" charset="0"/>
              </a:rPr>
              <a:t> </a:t>
            </a:r>
            <a:r>
              <a:rPr lang="nl-NL" sz="1800" dirty="0">
                <a:solidFill>
                  <a:srgbClr val="000000"/>
                </a:solidFill>
              </a:rPr>
              <a:t>Toepassingen voor het besproken materiaal met antwoord op de volgende vragen.</a:t>
            </a:r>
            <a:endParaRPr lang="nl-NL" sz="1000" b="0" i="0" dirty="0">
              <a:solidFill>
                <a:srgbClr val="000000"/>
              </a:solidFill>
              <a:effectLst/>
              <a:latin typeface="Segoe UI" panose="020B0502040204020203" pitchFamily="34" charset="0"/>
            </a:endParaRPr>
          </a:p>
          <a:p>
            <a:pPr marL="0" indent="0" algn="l" rtl="0" fontAlgn="base">
              <a:buNone/>
            </a:pPr>
            <a:r>
              <a:rPr lang="nl-NL" sz="1800" b="1" i="0" dirty="0">
                <a:solidFill>
                  <a:srgbClr val="000000"/>
                </a:solidFill>
                <a:effectLst/>
                <a:latin typeface="Arial" panose="020B0604020202020204" pitchFamily="34" charset="0"/>
              </a:rPr>
              <a:t>-</a:t>
            </a:r>
            <a:r>
              <a:rPr lang="nl-NL" sz="1800" b="0" i="0" dirty="0">
                <a:solidFill>
                  <a:srgbClr val="000000"/>
                </a:solidFill>
                <a:effectLst/>
                <a:latin typeface="Arial" panose="020B0604020202020204" pitchFamily="34" charset="0"/>
              </a:rPr>
              <a:t> Wat kan je met het materiaal dat jullie uit moeten zoeken</a:t>
            </a:r>
            <a:endParaRPr lang="nl-NL" sz="1000" b="0" i="0" dirty="0">
              <a:solidFill>
                <a:srgbClr val="000000"/>
              </a:solidFill>
              <a:effectLst/>
              <a:latin typeface="Segoe UI" panose="020B0502040204020203" pitchFamily="34" charset="0"/>
            </a:endParaRPr>
          </a:p>
          <a:p>
            <a:pPr marL="0" indent="0" algn="l" rtl="0" fontAlgn="base">
              <a:buNone/>
            </a:pPr>
            <a:r>
              <a:rPr lang="nl-NL" sz="1800" b="1" i="0" dirty="0">
                <a:solidFill>
                  <a:srgbClr val="000000"/>
                </a:solidFill>
                <a:effectLst/>
                <a:latin typeface="Arial" panose="020B0604020202020204" pitchFamily="34" charset="0"/>
              </a:rPr>
              <a:t>-</a:t>
            </a:r>
            <a:r>
              <a:rPr lang="nl-NL" sz="1800" b="0" i="0" dirty="0">
                <a:solidFill>
                  <a:srgbClr val="000000"/>
                </a:solidFill>
                <a:effectLst/>
                <a:latin typeface="Arial" panose="020B0604020202020204" pitchFamily="34" charset="0"/>
              </a:rPr>
              <a:t> Welke voorbeelden zijn er die gebruikt kunnen worden voor het inrichten van een gebied</a:t>
            </a:r>
          </a:p>
          <a:p>
            <a:pPr marL="0" indent="0" algn="l" rtl="0" fontAlgn="base">
              <a:buNone/>
            </a:pPr>
            <a:endParaRPr lang="nl-NL" sz="1000" b="0" i="0" dirty="0">
              <a:solidFill>
                <a:srgbClr val="000000"/>
              </a:solidFill>
              <a:effectLst/>
              <a:latin typeface="Segoe UI" panose="020B0502040204020203" pitchFamily="34" charset="0"/>
            </a:endParaRPr>
          </a:p>
          <a:p>
            <a:pPr marL="0" indent="0" algn="l" rtl="0" fontAlgn="base">
              <a:buNone/>
            </a:pPr>
            <a:r>
              <a:rPr lang="nl-NL" sz="1800" b="1" i="0" dirty="0">
                <a:solidFill>
                  <a:srgbClr val="000000"/>
                </a:solidFill>
                <a:effectLst/>
                <a:latin typeface="Arial" panose="020B0604020202020204" pitchFamily="34" charset="0"/>
              </a:rPr>
              <a:t>Klaar:</a:t>
            </a:r>
            <a:r>
              <a:rPr lang="nl-NL" sz="1800" b="0" i="0" dirty="0">
                <a:solidFill>
                  <a:srgbClr val="000000"/>
                </a:solidFill>
                <a:effectLst/>
                <a:latin typeface="Arial" panose="020B0604020202020204" pitchFamily="34" charset="0"/>
              </a:rPr>
              <a:t> IBS, verantwoordingsdocument etc. etc. </a:t>
            </a:r>
            <a:r>
              <a:rPr lang="nl-NL" sz="1800" b="0" i="0" dirty="0">
                <a:solidFill>
                  <a:srgbClr val="000000"/>
                </a:solidFill>
                <a:effectLst/>
                <a:latin typeface="WordVisiCarriageReturn_MSFontService"/>
              </a:rPr>
              <a:t> </a:t>
            </a:r>
          </a:p>
          <a:p>
            <a:pPr marL="0" indent="0" algn="l" rtl="0" fontAlgn="base">
              <a:buNone/>
            </a:pPr>
            <a:br>
              <a:rPr lang="nl-NL" sz="1800" b="0" i="0" dirty="0">
                <a:solidFill>
                  <a:srgbClr val="000000"/>
                </a:solidFill>
                <a:effectLst/>
                <a:latin typeface="WordVisiCarriageReturn_MSFontService"/>
              </a:rPr>
            </a:br>
            <a:r>
              <a:rPr lang="nl-NL" sz="1800" b="1" i="0" dirty="0">
                <a:solidFill>
                  <a:srgbClr val="000000"/>
                </a:solidFill>
                <a:effectLst/>
                <a:latin typeface="Arial" panose="020B0604020202020204" pitchFamily="34" charset="0"/>
              </a:rPr>
              <a:t>Wat:</a:t>
            </a:r>
            <a:r>
              <a:rPr lang="nl-NL" sz="1800" b="0" i="0" dirty="0">
                <a:solidFill>
                  <a:srgbClr val="000000"/>
                </a:solidFill>
                <a:effectLst/>
                <a:latin typeface="Arial" panose="020B0604020202020204" pitchFamily="34" charset="0"/>
              </a:rPr>
              <a:t> Beantwoord met elkaar de vragen</a:t>
            </a:r>
            <a:r>
              <a:rPr lang="nl-NL" sz="1800" dirty="0">
                <a:solidFill>
                  <a:srgbClr val="000000"/>
                </a:solidFill>
              </a:rPr>
              <a:t>:</a:t>
            </a:r>
          </a:p>
          <a:p>
            <a:pPr marL="0" indent="0" algn="l" rtl="0" fontAlgn="base">
              <a:buNone/>
            </a:pPr>
            <a:r>
              <a:rPr lang="nl-NL" sz="1800" b="1" i="0" dirty="0">
                <a:solidFill>
                  <a:srgbClr val="000000"/>
                </a:solidFill>
                <a:effectLst/>
                <a:latin typeface="Arial" panose="020B0604020202020204" pitchFamily="34" charset="0"/>
              </a:rPr>
              <a:t>-</a:t>
            </a:r>
            <a:r>
              <a:rPr lang="nl-NL" sz="1800" b="0" i="0" dirty="0">
                <a:solidFill>
                  <a:srgbClr val="000000"/>
                </a:solidFill>
                <a:effectLst/>
                <a:latin typeface="Arial" panose="020B0604020202020204" pitchFamily="34" charset="0"/>
              </a:rPr>
              <a:t> Wat kan je met het materiaal dat jullie uit moeten zoeken?</a:t>
            </a:r>
            <a:endParaRPr lang="nl-NL" sz="1000" b="0" i="0" dirty="0">
              <a:solidFill>
                <a:srgbClr val="000000"/>
              </a:solidFill>
              <a:effectLst/>
              <a:latin typeface="Segoe UI" panose="020B0502040204020203" pitchFamily="34" charset="0"/>
            </a:endParaRPr>
          </a:p>
          <a:p>
            <a:pPr marL="0" indent="0" algn="l" rtl="0" fontAlgn="base">
              <a:buNone/>
            </a:pPr>
            <a:r>
              <a:rPr lang="nl-NL" sz="1800" b="1" i="0" dirty="0">
                <a:solidFill>
                  <a:srgbClr val="000000"/>
                </a:solidFill>
                <a:effectLst/>
                <a:latin typeface="Arial" panose="020B0604020202020204" pitchFamily="34" charset="0"/>
              </a:rPr>
              <a:t>-</a:t>
            </a:r>
            <a:r>
              <a:rPr lang="nl-NL" sz="1800" b="0" i="0" dirty="0">
                <a:solidFill>
                  <a:srgbClr val="000000"/>
                </a:solidFill>
                <a:effectLst/>
                <a:latin typeface="Arial" panose="020B0604020202020204" pitchFamily="34" charset="0"/>
              </a:rPr>
              <a:t> Welke voorbeelden zijn er die gebruikt kunnen worden voor het inrichten van een gebied?</a:t>
            </a:r>
          </a:p>
          <a:p>
            <a:pPr marL="0" indent="0" algn="l" rtl="0" fontAlgn="base">
              <a:buNone/>
            </a:pPr>
            <a:r>
              <a:rPr lang="nl-NL" sz="1800" dirty="0">
                <a:solidFill>
                  <a:srgbClr val="000000"/>
                </a:solidFill>
              </a:rPr>
              <a:t>Hout</a:t>
            </a:r>
          </a:p>
          <a:p>
            <a:pPr marL="0" indent="0" algn="l" rtl="0" fontAlgn="base">
              <a:buNone/>
            </a:pPr>
            <a:r>
              <a:rPr lang="nl-NL" sz="1800" b="0" i="0" dirty="0">
                <a:solidFill>
                  <a:srgbClr val="000000"/>
                </a:solidFill>
                <a:effectLst/>
                <a:latin typeface="Arial" panose="020B0604020202020204" pitchFamily="34" charset="0"/>
              </a:rPr>
              <a:t>Bamboe</a:t>
            </a:r>
          </a:p>
          <a:p>
            <a:pPr marL="0" indent="0" algn="l" rtl="0" fontAlgn="base">
              <a:buNone/>
            </a:pPr>
            <a:r>
              <a:rPr lang="nl-NL" sz="1800" b="0" i="0" dirty="0">
                <a:solidFill>
                  <a:srgbClr val="000000"/>
                </a:solidFill>
                <a:effectLst/>
                <a:latin typeface="Arial" panose="020B0604020202020204" pitchFamily="34" charset="0"/>
              </a:rPr>
              <a:t>Hennep </a:t>
            </a:r>
          </a:p>
          <a:p>
            <a:pPr marL="0" indent="0" algn="l" rtl="0" fontAlgn="base">
              <a:buNone/>
            </a:pPr>
            <a:r>
              <a:rPr lang="nl-NL" sz="1800" dirty="0">
                <a:solidFill>
                  <a:srgbClr val="000000"/>
                </a:solidFill>
              </a:rPr>
              <a:t>Bio-composiet</a:t>
            </a:r>
          </a:p>
          <a:p>
            <a:pPr marL="0" indent="0" algn="l" rtl="0" fontAlgn="base">
              <a:buNone/>
            </a:pPr>
            <a:r>
              <a:rPr lang="nl-NL" sz="1800" b="0" i="0">
                <a:solidFill>
                  <a:srgbClr val="000000"/>
                </a:solidFill>
                <a:effectLst/>
                <a:latin typeface="Arial" panose="020B0604020202020204" pitchFamily="34" charset="0"/>
              </a:rPr>
              <a:t>Mycelium</a:t>
            </a:r>
            <a:endParaRPr lang="nl-NL" sz="1800" b="0" i="0" dirty="0">
              <a:solidFill>
                <a:srgbClr val="000000"/>
              </a:solidFill>
              <a:effectLst/>
              <a:latin typeface="Arial" panose="020B0604020202020204" pitchFamily="34" charset="0"/>
            </a:endParaRPr>
          </a:p>
          <a:p>
            <a:pPr marL="0" indent="0" algn="l" rtl="0" fontAlgn="base">
              <a:buNone/>
            </a:pPr>
            <a:endParaRPr lang="nl-NL" sz="1800" b="0" i="0" dirty="0">
              <a:solidFill>
                <a:srgbClr val="000000"/>
              </a:solidFill>
              <a:effectLst/>
              <a:latin typeface="Arial" panose="020B0604020202020204" pitchFamily="34" charset="0"/>
            </a:endParaRPr>
          </a:p>
          <a:p>
            <a:pPr marL="0" indent="0">
              <a:buNone/>
            </a:pPr>
            <a:endParaRPr lang="nl-NL" sz="1800" b="0" i="0" dirty="0">
              <a:solidFill>
                <a:srgbClr val="000000"/>
              </a:solidFill>
              <a:effectLst/>
              <a:latin typeface="Arial" panose="020B0604020202020204" pitchFamily="34" charset="0"/>
            </a:endParaRPr>
          </a:p>
          <a:p>
            <a:pPr marL="0" indent="0">
              <a:buNone/>
            </a:pPr>
            <a:r>
              <a:rPr lang="nl-NL" sz="1800" b="0" i="0" dirty="0">
                <a:solidFill>
                  <a:srgbClr val="000000"/>
                </a:solidFill>
                <a:effectLst/>
                <a:latin typeface="Arial" panose="020B0604020202020204" pitchFamily="34" charset="0"/>
              </a:rPr>
              <a:t>Resultaten worden gedeeld met de rest van de klas</a:t>
            </a:r>
            <a:endParaRPr lang="nl-NL" dirty="0"/>
          </a:p>
        </p:txBody>
      </p:sp>
      <p:pic>
        <p:nvPicPr>
          <p:cNvPr id="5" name="Tijdelijke aanduiding voor inhoud 4">
            <a:extLst>
              <a:ext uri="{FF2B5EF4-FFF2-40B4-BE49-F238E27FC236}">
                <a16:creationId xmlns:a16="http://schemas.microsoft.com/office/drawing/2014/main" id="{7F40F1D2-4EF4-4D4F-AD5A-7022EE85E3DC}"/>
              </a:ext>
            </a:extLst>
          </p:cNvPr>
          <p:cNvPicPr>
            <a:picLocks noChangeAspect="1"/>
          </p:cNvPicPr>
          <p:nvPr/>
        </p:nvPicPr>
        <p:blipFill>
          <a:blip r:embed="rId3"/>
          <a:stretch>
            <a:fillRect/>
          </a:stretch>
        </p:blipFill>
        <p:spPr>
          <a:xfrm>
            <a:off x="1324014" y="1558668"/>
            <a:ext cx="2246464" cy="3016320"/>
          </a:xfrm>
          <a:prstGeom prst="rect">
            <a:avLst/>
          </a:prstGeom>
        </p:spPr>
      </p:pic>
    </p:spTree>
    <p:extLst>
      <p:ext uri="{BB962C8B-B14F-4D97-AF65-F5344CB8AC3E}">
        <p14:creationId xmlns:p14="http://schemas.microsoft.com/office/powerpoint/2010/main" val="3506261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966CC21-D815-4800-AF0E-CDCBB35D9CDB}"/>
              </a:ext>
            </a:extLst>
          </p:cNvPr>
          <p:cNvSpPr>
            <a:spLocks noGrp="1"/>
          </p:cNvSpPr>
          <p:nvPr>
            <p:ph type="title"/>
          </p:nvPr>
        </p:nvSpPr>
        <p:spPr/>
        <p:txBody>
          <a:bodyPr/>
          <a:lstStyle/>
          <a:p>
            <a:pPr algn="ctr"/>
            <a:br>
              <a:rPr lang="nl-NL" sz="3600" dirty="0"/>
            </a:br>
            <a:r>
              <a:rPr lang="nl-NL" sz="3600" dirty="0">
                <a:hlinkClick r:id="rId2"/>
              </a:rPr>
              <a:t>www.menti.com</a:t>
            </a:r>
            <a:r>
              <a:rPr lang="nl-NL" sz="3600" dirty="0"/>
              <a:t> – code 7568 2188</a:t>
            </a:r>
            <a:br>
              <a:rPr lang="nl-NL" sz="3600" dirty="0"/>
            </a:br>
            <a:endParaRPr lang="nl-NL" sz="3600" dirty="0"/>
          </a:p>
        </p:txBody>
      </p:sp>
      <p:sp>
        <p:nvSpPr>
          <p:cNvPr id="6" name="Tijdelijke aanduiding voor inhoud 5">
            <a:extLst>
              <a:ext uri="{FF2B5EF4-FFF2-40B4-BE49-F238E27FC236}">
                <a16:creationId xmlns:a16="http://schemas.microsoft.com/office/drawing/2014/main" id="{C690225A-E440-41A7-8343-1DB9FD551575}"/>
              </a:ext>
            </a:extLst>
          </p:cNvPr>
          <p:cNvSpPr>
            <a:spLocks noGrp="1"/>
          </p:cNvSpPr>
          <p:nvPr>
            <p:ph idx="1"/>
          </p:nvPr>
        </p:nvSpPr>
        <p:spPr/>
        <p:txBody>
          <a:bodyPr/>
          <a:lstStyle/>
          <a:p>
            <a:pPr marL="0" indent="0">
              <a:buNone/>
            </a:pPr>
            <a:endParaRPr lang="nl-NL" dirty="0"/>
          </a:p>
        </p:txBody>
      </p:sp>
    </p:spTree>
    <p:extLst>
      <p:ext uri="{BB962C8B-B14F-4D97-AF65-F5344CB8AC3E}">
        <p14:creationId xmlns:p14="http://schemas.microsoft.com/office/powerpoint/2010/main" val="1248884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D80427-A96B-4B20-AB3F-2F8168C5F1A4}"/>
              </a:ext>
            </a:extLst>
          </p:cNvPr>
          <p:cNvSpPr>
            <a:spLocks noGrp="1"/>
          </p:cNvSpPr>
          <p:nvPr>
            <p:ph type="title"/>
          </p:nvPr>
        </p:nvSpPr>
        <p:spPr/>
        <p:txBody>
          <a:bodyPr/>
          <a:lstStyle/>
          <a:p>
            <a:r>
              <a:rPr lang="nl-NL" dirty="0"/>
              <a:t>Circulair zijn en doen met vier simpele vragen</a:t>
            </a:r>
          </a:p>
        </p:txBody>
      </p:sp>
      <p:sp>
        <p:nvSpPr>
          <p:cNvPr id="4" name="Tijdelijke aanduiding voor tekst 3">
            <a:extLst>
              <a:ext uri="{FF2B5EF4-FFF2-40B4-BE49-F238E27FC236}">
                <a16:creationId xmlns:a16="http://schemas.microsoft.com/office/drawing/2014/main" id="{A29A5EE2-CB78-4CE8-BD28-F93CF3936BB3}"/>
              </a:ext>
            </a:extLst>
          </p:cNvPr>
          <p:cNvSpPr>
            <a:spLocks noGrp="1"/>
          </p:cNvSpPr>
          <p:nvPr>
            <p:ph type="body" sz="half" idx="2"/>
          </p:nvPr>
        </p:nvSpPr>
        <p:spPr/>
        <p:txBody>
          <a:bodyPr>
            <a:normAutofit/>
          </a:bodyPr>
          <a:lstStyle/>
          <a:p>
            <a:pPr marL="342900" indent="-342900" algn="l">
              <a:buFont typeface="+mj-lt"/>
              <a:buAutoNum type="arabicPeriod"/>
            </a:pPr>
            <a:endParaRPr lang="nl-NL" sz="2000" i="0" dirty="0">
              <a:solidFill>
                <a:srgbClr val="000000"/>
              </a:solidFill>
              <a:effectLst/>
              <a:latin typeface="IBM Plex Serif"/>
            </a:endParaRPr>
          </a:p>
          <a:p>
            <a:pPr marL="342900" indent="-342900" algn="l">
              <a:buFont typeface="+mj-lt"/>
              <a:buAutoNum type="arabicPeriod"/>
            </a:pPr>
            <a:r>
              <a:rPr lang="nl-NL" sz="2000" i="0" dirty="0">
                <a:solidFill>
                  <a:srgbClr val="000000"/>
                </a:solidFill>
                <a:effectLst/>
                <a:latin typeface="IBM Plex Serif"/>
              </a:rPr>
              <a:t>Hoeveel materiaal gebruik je?</a:t>
            </a:r>
          </a:p>
          <a:p>
            <a:pPr marL="342900" indent="-342900" algn="l">
              <a:buFont typeface="+mj-lt"/>
              <a:buAutoNum type="arabicPeriod"/>
            </a:pPr>
            <a:r>
              <a:rPr lang="nl-NL" sz="2000" i="0" dirty="0">
                <a:solidFill>
                  <a:srgbClr val="000000"/>
                </a:solidFill>
                <a:effectLst/>
                <a:latin typeface="IBM Plex Serif"/>
              </a:rPr>
              <a:t>Kun je overgaan van fossiel voor hernieuwbaar?</a:t>
            </a:r>
          </a:p>
          <a:p>
            <a:pPr marL="342900" indent="-342900" algn="l">
              <a:buFont typeface="+mj-lt"/>
              <a:buAutoNum type="arabicPeriod"/>
            </a:pPr>
            <a:r>
              <a:rPr lang="nl-NL" sz="2000" i="0" dirty="0">
                <a:solidFill>
                  <a:srgbClr val="000000"/>
                </a:solidFill>
                <a:effectLst/>
                <a:latin typeface="IBM Plex Serif"/>
              </a:rPr>
              <a:t>Hoe ga je om met grondstoffen in de keten?</a:t>
            </a:r>
          </a:p>
          <a:p>
            <a:pPr marL="342900" indent="-342900" algn="l">
              <a:buFont typeface="+mj-lt"/>
              <a:buAutoNum type="arabicPeriod"/>
            </a:pPr>
            <a:r>
              <a:rPr lang="nl-NL" sz="2000" i="0" dirty="0">
                <a:solidFill>
                  <a:srgbClr val="000000"/>
                </a:solidFill>
                <a:effectLst/>
                <a:latin typeface="IBM Plex Serif"/>
              </a:rPr>
              <a:t>Zorg je ervoor dat producten langer meegaan en beter worden?</a:t>
            </a:r>
          </a:p>
          <a:p>
            <a:endParaRPr lang="nl-NL" sz="2000" dirty="0"/>
          </a:p>
        </p:txBody>
      </p:sp>
      <p:pic>
        <p:nvPicPr>
          <p:cNvPr id="1026" name="Picture 2" descr="1 Visie op Circulair Denken - Circulairdenken.nl">
            <a:extLst>
              <a:ext uri="{FF2B5EF4-FFF2-40B4-BE49-F238E27FC236}">
                <a16:creationId xmlns:a16="http://schemas.microsoft.com/office/drawing/2014/main" id="{5E891427-3384-4824-ACCE-345EBB2B04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36863" y="1654686"/>
            <a:ext cx="4475936" cy="308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706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R-ladder</a:t>
            </a:r>
          </a:p>
        </p:txBody>
      </p:sp>
      <p:sp>
        <p:nvSpPr>
          <p:cNvPr id="4" name="Tijdelijke aanduiding voor tekst 3">
            <a:extLst>
              <a:ext uri="{FF2B5EF4-FFF2-40B4-BE49-F238E27FC236}">
                <a16:creationId xmlns:a16="http://schemas.microsoft.com/office/drawing/2014/main" id="{F370B65A-F339-43A9-9889-8F031DE0D111}"/>
              </a:ext>
            </a:extLst>
          </p:cNvPr>
          <p:cNvSpPr>
            <a:spLocks noGrp="1"/>
          </p:cNvSpPr>
          <p:nvPr>
            <p:ph type="body" sz="half" idx="2"/>
          </p:nvPr>
        </p:nvSpPr>
        <p:spPr/>
        <p:txBody>
          <a:bodyPr/>
          <a:lstStyle/>
          <a:p>
            <a:pPr marL="0" indent="0" algn="just">
              <a:buNone/>
            </a:pPr>
            <a:r>
              <a:rPr lang="nl-NL" dirty="0"/>
              <a:t>Voor het inrichten van het gebied kunnen jullie natuurlijk ook gebruik maken van de R-ladder. </a:t>
            </a:r>
          </a:p>
          <a:p>
            <a:pPr marL="0" indent="0" algn="just">
              <a:buNone/>
            </a:pPr>
            <a:endParaRPr lang="nl-NL" dirty="0"/>
          </a:p>
          <a:p>
            <a:pPr marL="0" indent="0" algn="just">
              <a:buNone/>
            </a:pPr>
            <a:r>
              <a:rPr lang="nl-NL" dirty="0"/>
              <a:t>Neem jullie plan van het gebied, kijk hier nog een keer kritisch naar. </a:t>
            </a:r>
          </a:p>
          <a:p>
            <a:pPr marL="0" indent="0">
              <a:buNone/>
            </a:pPr>
            <a:endParaRPr lang="nl-NL" dirty="0"/>
          </a:p>
          <a:p>
            <a:pPr marL="0" indent="0" algn="just">
              <a:buNone/>
            </a:pPr>
            <a:r>
              <a:rPr lang="nl-NL" dirty="0"/>
              <a:t>Hergebruik materiaal, Kijk goed naar alternatieve (denk aan afvalbakken van oude olievaten) </a:t>
            </a:r>
          </a:p>
          <a:p>
            <a:pPr marL="0" indent="0" algn="just">
              <a:buNone/>
            </a:pPr>
            <a:br>
              <a:rPr lang="nl-NL" dirty="0"/>
            </a:br>
            <a:r>
              <a:rPr lang="nl-NL" dirty="0"/>
              <a:t>Beschrijf bij keuzes hoe je hierbij gekomen bent en waarom dit de meest verantwoordde keuze is.</a:t>
            </a:r>
          </a:p>
          <a:p>
            <a:endParaRPr lang="nl-NL" dirty="0"/>
          </a:p>
        </p:txBody>
      </p:sp>
      <p:pic>
        <p:nvPicPr>
          <p:cNvPr id="5122" name="Picture 2" descr="Nieuwsbrief Milieu en Economie - Is de &amp;#39;R-ladder&amp;#39; geschikt als  meetinstrument voor de circulaire economie?">
            <a:extLst>
              <a:ext uri="{FF2B5EF4-FFF2-40B4-BE49-F238E27FC236}">
                <a16:creationId xmlns:a16="http://schemas.microsoft.com/office/drawing/2014/main" id="{6A51D8D7-B9C3-4F9E-9F0D-09137AEAC1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95900" y="854075"/>
            <a:ext cx="5684357" cy="4694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73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3B4D252-BE6A-424E-97C3-063F284C1EC4}"/>
              </a:ext>
            </a:extLst>
          </p:cNvPr>
          <p:cNvPicPr>
            <a:picLocks noChangeAspect="1"/>
          </p:cNvPicPr>
          <p:nvPr/>
        </p:nvPicPr>
        <p:blipFill rotWithShape="1">
          <a:blip r:embed="rId2"/>
          <a:srcRect l="11044" t="21099" r="29698" b="6520"/>
          <a:stretch/>
        </p:blipFill>
        <p:spPr>
          <a:xfrm>
            <a:off x="2974311" y="351692"/>
            <a:ext cx="8038682" cy="5523100"/>
          </a:xfrm>
          <a:prstGeom prst="rect">
            <a:avLst/>
          </a:prstGeom>
        </p:spPr>
      </p:pic>
    </p:spTree>
    <p:extLst>
      <p:ext uri="{BB962C8B-B14F-4D97-AF65-F5344CB8AC3E}">
        <p14:creationId xmlns:p14="http://schemas.microsoft.com/office/powerpoint/2010/main" val="1289164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DA46E5-14C3-45BC-900C-4D41CFCF5FA8}"/>
              </a:ext>
            </a:extLst>
          </p:cNvPr>
          <p:cNvSpPr>
            <a:spLocks noGrp="1"/>
          </p:cNvSpPr>
          <p:nvPr>
            <p:ph type="title"/>
          </p:nvPr>
        </p:nvSpPr>
        <p:spPr>
          <a:xfrm>
            <a:off x="609601" y="273050"/>
            <a:ext cx="4011084" cy="880501"/>
          </a:xfrm>
        </p:spPr>
        <p:txBody>
          <a:bodyPr/>
          <a:lstStyle/>
          <a:p>
            <a:r>
              <a:rPr lang="nl-NL" dirty="0"/>
              <a:t>Vandaag</a:t>
            </a:r>
          </a:p>
        </p:txBody>
      </p:sp>
      <p:sp>
        <p:nvSpPr>
          <p:cNvPr id="4" name="Tijdelijke aanduiding voor tekst 3">
            <a:extLst>
              <a:ext uri="{FF2B5EF4-FFF2-40B4-BE49-F238E27FC236}">
                <a16:creationId xmlns:a16="http://schemas.microsoft.com/office/drawing/2014/main" id="{5B30B335-0B26-422F-8771-E6B18B639DF5}"/>
              </a:ext>
            </a:extLst>
          </p:cNvPr>
          <p:cNvSpPr>
            <a:spLocks noGrp="1"/>
          </p:cNvSpPr>
          <p:nvPr>
            <p:ph type="body" sz="half" idx="2"/>
          </p:nvPr>
        </p:nvSpPr>
        <p:spPr>
          <a:xfrm>
            <a:off x="609598" y="1153551"/>
            <a:ext cx="5312899" cy="5106572"/>
          </a:xfrm>
        </p:spPr>
        <p:txBody>
          <a:bodyPr>
            <a:normAutofit lnSpcReduction="10000"/>
          </a:bodyPr>
          <a:lstStyle/>
          <a:p>
            <a:r>
              <a:rPr lang="nl-NL" sz="2000" b="1" dirty="0" err="1"/>
              <a:t>Biobased</a:t>
            </a:r>
            <a:r>
              <a:rPr lang="nl-NL" sz="2000" b="1" dirty="0"/>
              <a:t> en circulaire (bouw)materialen</a:t>
            </a:r>
          </a:p>
          <a:p>
            <a:pPr marL="285750" indent="-285750">
              <a:buFontTx/>
              <a:buChar char="-"/>
            </a:pPr>
            <a:r>
              <a:rPr lang="nl-NL" sz="2000" dirty="0"/>
              <a:t>Je kan van de volgende materialen uitleggen hoe duurzaam ze zijn:</a:t>
            </a:r>
          </a:p>
          <a:p>
            <a:pPr marL="742953" lvl="1" indent="-285750">
              <a:buFontTx/>
              <a:buChar char="-"/>
            </a:pPr>
            <a:r>
              <a:rPr lang="nl-NL" sz="1800" dirty="0"/>
              <a:t>Bamboe</a:t>
            </a:r>
          </a:p>
          <a:p>
            <a:pPr marL="742953" lvl="1" indent="-285750">
              <a:buFontTx/>
              <a:buChar char="-"/>
            </a:pPr>
            <a:r>
              <a:rPr lang="nl-NL" sz="1800" dirty="0"/>
              <a:t>Hout</a:t>
            </a:r>
          </a:p>
          <a:p>
            <a:pPr marL="742953" lvl="1" indent="-285750">
              <a:buFontTx/>
              <a:buChar char="-"/>
            </a:pPr>
            <a:r>
              <a:rPr lang="nl-NL" sz="1800" dirty="0"/>
              <a:t>Hennep</a:t>
            </a:r>
          </a:p>
          <a:p>
            <a:pPr marL="742953" lvl="1" indent="-285750">
              <a:buFontTx/>
              <a:buChar char="-"/>
            </a:pPr>
            <a:r>
              <a:rPr lang="nl-NL" sz="1800" dirty="0"/>
              <a:t>Bio-composiet</a:t>
            </a:r>
          </a:p>
          <a:p>
            <a:pPr marL="742953" lvl="1" indent="-285750">
              <a:buFontTx/>
              <a:buChar char="-"/>
            </a:pPr>
            <a:r>
              <a:rPr lang="nl-NL" sz="1800" dirty="0"/>
              <a:t>Mycelium</a:t>
            </a:r>
          </a:p>
          <a:p>
            <a:pPr marL="285750" indent="-285750">
              <a:buFontTx/>
              <a:buChar char="-"/>
            </a:pPr>
            <a:r>
              <a:rPr lang="nl-NL" sz="2000" dirty="0"/>
              <a:t>Je kan van de volgende materialen enkele toepassingen benoemen:</a:t>
            </a:r>
          </a:p>
          <a:p>
            <a:pPr marL="742953" lvl="1" indent="-285750">
              <a:buFontTx/>
              <a:buChar char="-"/>
            </a:pPr>
            <a:r>
              <a:rPr lang="nl-NL" sz="1800" dirty="0"/>
              <a:t>Bamboe</a:t>
            </a:r>
          </a:p>
          <a:p>
            <a:pPr marL="742953" lvl="1" indent="-285750">
              <a:buFontTx/>
              <a:buChar char="-"/>
            </a:pPr>
            <a:r>
              <a:rPr lang="nl-NL" sz="1800" dirty="0"/>
              <a:t>hout</a:t>
            </a:r>
          </a:p>
          <a:p>
            <a:pPr marL="742953" lvl="1" indent="-285750">
              <a:buFontTx/>
              <a:buChar char="-"/>
            </a:pPr>
            <a:r>
              <a:rPr lang="nl-NL" sz="1800" dirty="0"/>
              <a:t>Hennep</a:t>
            </a:r>
          </a:p>
          <a:p>
            <a:pPr marL="742953" lvl="1" indent="-285750">
              <a:buFontTx/>
              <a:buChar char="-"/>
            </a:pPr>
            <a:r>
              <a:rPr lang="nl-NL" sz="1800" dirty="0"/>
              <a:t>Bio-composiet</a:t>
            </a:r>
          </a:p>
          <a:p>
            <a:pPr marL="742953" lvl="1" indent="-285750">
              <a:buFontTx/>
              <a:buChar char="-"/>
            </a:pPr>
            <a:r>
              <a:rPr lang="nl-NL" sz="1800" dirty="0"/>
              <a:t>Mycelium</a:t>
            </a:r>
          </a:p>
          <a:p>
            <a:pPr marL="742953" lvl="1" indent="-285750">
              <a:buFontTx/>
              <a:buChar char="-"/>
            </a:pPr>
            <a:r>
              <a:rPr lang="nl-NL" sz="1800" dirty="0"/>
              <a:t>Reststromen</a:t>
            </a:r>
          </a:p>
          <a:p>
            <a:endParaRPr lang="nl-NL" sz="2000" dirty="0"/>
          </a:p>
        </p:txBody>
      </p:sp>
      <p:pic>
        <p:nvPicPr>
          <p:cNvPr id="5" name="Tijdelijke aanduiding voor inhoud 4">
            <a:extLst>
              <a:ext uri="{FF2B5EF4-FFF2-40B4-BE49-F238E27FC236}">
                <a16:creationId xmlns:a16="http://schemas.microsoft.com/office/drawing/2014/main" id="{252FD5D0-D781-4F8B-9DC7-7225EB764EA5}"/>
              </a:ext>
            </a:extLst>
          </p:cNvPr>
          <p:cNvPicPr>
            <a:picLocks noGrp="1" noChangeAspect="1"/>
          </p:cNvPicPr>
          <p:nvPr>
            <p:ph idx="1"/>
          </p:nvPr>
        </p:nvPicPr>
        <p:blipFill>
          <a:blip r:embed="rId2"/>
          <a:stretch>
            <a:fillRect/>
          </a:stretch>
        </p:blipFill>
        <p:spPr>
          <a:xfrm>
            <a:off x="7335297" y="1494425"/>
            <a:ext cx="2881626" cy="3869150"/>
          </a:xfrm>
          <a:prstGeom prst="rect">
            <a:avLst/>
          </a:prstGeom>
        </p:spPr>
      </p:pic>
    </p:spTree>
    <p:extLst>
      <p:ext uri="{BB962C8B-B14F-4D97-AF65-F5344CB8AC3E}">
        <p14:creationId xmlns:p14="http://schemas.microsoft.com/office/powerpoint/2010/main" val="3088267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60494ED4-29EA-4A8F-9CE4-D9493B601FE8}"/>
              </a:ext>
            </a:extLst>
          </p:cNvPr>
          <p:cNvSpPr txBox="1">
            <a:spLocks/>
          </p:cNvSpPr>
          <p:nvPr/>
        </p:nvSpPr>
        <p:spPr>
          <a:xfrm>
            <a:off x="8094448" y="4748318"/>
            <a:ext cx="3799633" cy="1958088"/>
          </a:xfrm>
          <a:prstGeom prst="rect">
            <a:avLst/>
          </a:prstGeom>
        </p:spPr>
        <p:txBody>
          <a:bodyPr vert="horz" lIns="91440" tIns="45720" rIns="91440" bIns="45720" rtlCol="0" anchor="ctr">
            <a:noAutofit/>
          </a:bodyPr>
          <a:lstStyle>
            <a:lvl1pPr algn="l" defTabSz="914406"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dirty="0"/>
              <a:t>Toepassingen van Hout</a:t>
            </a:r>
          </a:p>
        </p:txBody>
      </p:sp>
      <p:pic>
        <p:nvPicPr>
          <p:cNvPr id="9218" name="Picture 2" descr="Constructiehout – Hout Info Bois">
            <a:extLst>
              <a:ext uri="{FF2B5EF4-FFF2-40B4-BE49-F238E27FC236}">
                <a16:creationId xmlns:a16="http://schemas.microsoft.com/office/drawing/2014/main" id="{D739ECAD-6827-4D2C-895E-6823CBFF6A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015" y="1016084"/>
            <a:ext cx="2203362" cy="2927324"/>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B8459864-27F9-4E3C-86A7-6C426343B34C}"/>
              </a:ext>
            </a:extLst>
          </p:cNvPr>
          <p:cNvSpPr txBox="1"/>
          <p:nvPr/>
        </p:nvSpPr>
        <p:spPr>
          <a:xfrm>
            <a:off x="166015" y="3590925"/>
            <a:ext cx="2203362" cy="352483"/>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Houten constructie</a:t>
            </a:r>
          </a:p>
        </p:txBody>
      </p:sp>
      <p:pic>
        <p:nvPicPr>
          <p:cNvPr id="9220" name="Picture 4" descr="Plantenbak Toscana rechthoek 90x40x35 cm kopen bij HORNBACH">
            <a:extLst>
              <a:ext uri="{FF2B5EF4-FFF2-40B4-BE49-F238E27FC236}">
                <a16:creationId xmlns:a16="http://schemas.microsoft.com/office/drawing/2014/main" id="{79CB1AAA-E912-4BE9-BB06-EC07143AE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9388" y="1016084"/>
            <a:ext cx="2513579" cy="201286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Vurenhout onverminderd populair! - CJM-Hout">
            <a:extLst>
              <a:ext uri="{FF2B5EF4-FFF2-40B4-BE49-F238E27FC236}">
                <a16:creationId xmlns:a16="http://schemas.microsoft.com/office/drawing/2014/main" id="{83E32EA3-6D94-45C6-8C0F-AA341C5ABA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8873" y="3028950"/>
            <a:ext cx="26289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Robinia, duurzaam hout voor ongekende toepassingen">
            <a:extLst>
              <a:ext uri="{FF2B5EF4-FFF2-40B4-BE49-F238E27FC236}">
                <a16:creationId xmlns:a16="http://schemas.microsoft.com/office/drawing/2014/main" id="{2C509FE7-D735-4998-8CFD-EB7168C4CD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015" y="4965616"/>
            <a:ext cx="5261758" cy="154626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Donetsk - LuduQ">
            <a:extLst>
              <a:ext uri="{FF2B5EF4-FFF2-40B4-BE49-F238E27FC236}">
                <a16:creationId xmlns:a16="http://schemas.microsoft.com/office/drawing/2014/main" id="{50036BA6-2292-4473-BC41-12C4B614DA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8864" y="950954"/>
            <a:ext cx="3857627" cy="2143126"/>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Maak tuintafels met parasolstandaard en schommelstoelen van een houten  kabelhaspel . Met een hergebruikte has… | Diy tuinmeubilair, Houten  spoelen, Tafel en stoelen">
            <a:extLst>
              <a:ext uri="{FF2B5EF4-FFF2-40B4-BE49-F238E27FC236}">
                <a16:creationId xmlns:a16="http://schemas.microsoft.com/office/drawing/2014/main" id="{1CCC9730-2C6B-4571-8F5F-868B8D8041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7225" y="3609976"/>
            <a:ext cx="1847850" cy="2476500"/>
          </a:xfrm>
          <a:prstGeom prst="rect">
            <a:avLst/>
          </a:prstGeom>
          <a:noFill/>
          <a:extLst>
            <a:ext uri="{909E8E84-426E-40DD-AFC4-6F175D3DCCD1}">
              <a14:hiddenFill xmlns:a14="http://schemas.microsoft.com/office/drawing/2010/main">
                <a:solidFill>
                  <a:srgbClr val="FFFFFF"/>
                </a:solidFill>
              </a14:hiddenFill>
            </a:ext>
          </a:extLst>
        </p:spPr>
      </p:pic>
      <p:sp>
        <p:nvSpPr>
          <p:cNvPr id="25" name="Tekstvak 24">
            <a:extLst>
              <a:ext uri="{FF2B5EF4-FFF2-40B4-BE49-F238E27FC236}">
                <a16:creationId xmlns:a16="http://schemas.microsoft.com/office/drawing/2014/main" id="{B2108D02-C5C7-4009-8176-2578A7B5D5B1}"/>
              </a:ext>
            </a:extLst>
          </p:cNvPr>
          <p:cNvSpPr txBox="1"/>
          <p:nvPr/>
        </p:nvSpPr>
        <p:spPr>
          <a:xfrm>
            <a:off x="166014" y="6165766"/>
            <a:ext cx="5261758" cy="352483"/>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Houten constructie</a:t>
            </a:r>
          </a:p>
        </p:txBody>
      </p:sp>
      <p:sp>
        <p:nvSpPr>
          <p:cNvPr id="26" name="Tekstvak 25">
            <a:extLst>
              <a:ext uri="{FF2B5EF4-FFF2-40B4-BE49-F238E27FC236}">
                <a16:creationId xmlns:a16="http://schemas.microsoft.com/office/drawing/2014/main" id="{70ED9917-9680-41A7-ADB5-45ED282272EB}"/>
              </a:ext>
            </a:extLst>
          </p:cNvPr>
          <p:cNvSpPr txBox="1"/>
          <p:nvPr/>
        </p:nvSpPr>
        <p:spPr>
          <a:xfrm>
            <a:off x="7668864" y="2771775"/>
            <a:ext cx="3857627" cy="315929"/>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Houten speeltuin</a:t>
            </a:r>
          </a:p>
        </p:txBody>
      </p:sp>
      <p:pic>
        <p:nvPicPr>
          <p:cNvPr id="9232" name="Picture 16" descr="Pallet Muskoka Chair | Palletstoel, Hout diy, Hergebruikt hout">
            <a:extLst>
              <a:ext uri="{FF2B5EF4-FFF2-40B4-BE49-F238E27FC236}">
                <a16:creationId xmlns:a16="http://schemas.microsoft.com/office/drawing/2014/main" id="{F5E163FD-AE4B-45BE-89FC-90ED0C4F0B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0933" y="771524"/>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8" name="Tekstvak 27">
            <a:extLst>
              <a:ext uri="{FF2B5EF4-FFF2-40B4-BE49-F238E27FC236}">
                <a16:creationId xmlns:a16="http://schemas.microsoft.com/office/drawing/2014/main" id="{F637623D-6D7D-49B5-B23F-1C7C874FB259}"/>
              </a:ext>
            </a:extLst>
          </p:cNvPr>
          <p:cNvSpPr txBox="1"/>
          <p:nvPr/>
        </p:nvSpPr>
        <p:spPr>
          <a:xfrm>
            <a:off x="2681654" y="2536008"/>
            <a:ext cx="2513579" cy="315929"/>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Houten plantenbak</a:t>
            </a:r>
          </a:p>
        </p:txBody>
      </p:sp>
      <p:sp>
        <p:nvSpPr>
          <p:cNvPr id="29" name="Tekstvak 28">
            <a:extLst>
              <a:ext uri="{FF2B5EF4-FFF2-40B4-BE49-F238E27FC236}">
                <a16:creationId xmlns:a16="http://schemas.microsoft.com/office/drawing/2014/main" id="{355F82FB-CEB2-46E6-A2E5-440FEA726B96}"/>
              </a:ext>
            </a:extLst>
          </p:cNvPr>
          <p:cNvSpPr txBox="1"/>
          <p:nvPr/>
        </p:nvSpPr>
        <p:spPr>
          <a:xfrm>
            <a:off x="2796893" y="4475146"/>
            <a:ext cx="2628900" cy="315929"/>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Houten meubels</a:t>
            </a:r>
          </a:p>
        </p:txBody>
      </p:sp>
      <p:sp>
        <p:nvSpPr>
          <p:cNvPr id="30" name="Tekstvak 29">
            <a:extLst>
              <a:ext uri="{FF2B5EF4-FFF2-40B4-BE49-F238E27FC236}">
                <a16:creationId xmlns:a16="http://schemas.microsoft.com/office/drawing/2014/main" id="{00B489AE-DDFE-4AB7-BDD2-0B016A74C43D}"/>
              </a:ext>
            </a:extLst>
          </p:cNvPr>
          <p:cNvSpPr txBox="1"/>
          <p:nvPr/>
        </p:nvSpPr>
        <p:spPr>
          <a:xfrm>
            <a:off x="5577225" y="5770547"/>
            <a:ext cx="1847850" cy="315929"/>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Houten meubels</a:t>
            </a:r>
          </a:p>
        </p:txBody>
      </p:sp>
      <p:sp>
        <p:nvSpPr>
          <p:cNvPr id="31" name="Tekstvak 30">
            <a:extLst>
              <a:ext uri="{FF2B5EF4-FFF2-40B4-BE49-F238E27FC236}">
                <a16:creationId xmlns:a16="http://schemas.microsoft.com/office/drawing/2014/main" id="{1791363A-6765-43F3-9E2B-6E1A4ADAACB0}"/>
              </a:ext>
            </a:extLst>
          </p:cNvPr>
          <p:cNvSpPr txBox="1"/>
          <p:nvPr/>
        </p:nvSpPr>
        <p:spPr>
          <a:xfrm>
            <a:off x="5341619" y="2598720"/>
            <a:ext cx="2143124" cy="315929"/>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Houten meubels</a:t>
            </a:r>
          </a:p>
        </p:txBody>
      </p:sp>
    </p:spTree>
    <p:extLst>
      <p:ext uri="{BB962C8B-B14F-4D97-AF65-F5344CB8AC3E}">
        <p14:creationId xmlns:p14="http://schemas.microsoft.com/office/powerpoint/2010/main" val="210303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5" grpId="0" animBg="1"/>
      <p:bldP spid="26" grpId="0" animBg="1"/>
      <p:bldP spid="28" grpId="0" animBg="1"/>
      <p:bldP spid="29" grpId="0" animBg="1"/>
      <p:bldP spid="3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140" y="1105180"/>
            <a:ext cx="4546596" cy="1851505"/>
          </a:xfrm>
        </p:spPr>
      </p:pic>
      <p:pic>
        <p:nvPicPr>
          <p:cNvPr id="5" name="Afbeelding 4"/>
          <p:cNvPicPr>
            <a:picLocks noChangeAspect="1"/>
          </p:cNvPicPr>
          <p:nvPr/>
        </p:nvPicPr>
        <p:blipFill>
          <a:blip r:embed="rId3"/>
          <a:stretch>
            <a:fillRect/>
          </a:stretch>
        </p:blipFill>
        <p:spPr>
          <a:xfrm>
            <a:off x="4904473" y="1130638"/>
            <a:ext cx="3819523" cy="2181986"/>
          </a:xfrm>
          <a:prstGeom prst="rect">
            <a:avLst/>
          </a:prstGeom>
        </p:spPr>
      </p:pic>
      <p:pic>
        <p:nvPicPr>
          <p:cNvPr id="6" name="Afbeelding 5"/>
          <p:cNvPicPr>
            <a:picLocks noChangeAspect="1"/>
          </p:cNvPicPr>
          <p:nvPr/>
        </p:nvPicPr>
        <p:blipFill rotWithShape="1">
          <a:blip r:embed="rId4"/>
          <a:srcRect l="-1" r="1799"/>
          <a:stretch/>
        </p:blipFill>
        <p:spPr>
          <a:xfrm>
            <a:off x="160140" y="3089725"/>
            <a:ext cx="4595717" cy="2663095"/>
          </a:xfrm>
          <a:prstGeom prst="rect">
            <a:avLst/>
          </a:prstGeom>
        </p:spPr>
      </p:pic>
      <p:sp>
        <p:nvSpPr>
          <p:cNvPr id="7" name="Titel 6">
            <a:extLst>
              <a:ext uri="{FF2B5EF4-FFF2-40B4-BE49-F238E27FC236}">
                <a16:creationId xmlns:a16="http://schemas.microsoft.com/office/drawing/2014/main" id="{DBE622EA-DFA3-473E-A31C-D62E4D30F52E}"/>
              </a:ext>
            </a:extLst>
          </p:cNvPr>
          <p:cNvSpPr>
            <a:spLocks noGrp="1"/>
          </p:cNvSpPr>
          <p:nvPr>
            <p:ph type="title"/>
          </p:nvPr>
        </p:nvSpPr>
        <p:spPr/>
        <p:txBody>
          <a:bodyPr/>
          <a:lstStyle/>
          <a:p>
            <a:endParaRPr lang="nl-NL"/>
          </a:p>
        </p:txBody>
      </p:sp>
      <p:sp>
        <p:nvSpPr>
          <p:cNvPr id="8" name="Titel 1">
            <a:extLst>
              <a:ext uri="{FF2B5EF4-FFF2-40B4-BE49-F238E27FC236}">
                <a16:creationId xmlns:a16="http://schemas.microsoft.com/office/drawing/2014/main" id="{60494ED4-29EA-4A8F-9CE4-D9493B601FE8}"/>
              </a:ext>
            </a:extLst>
          </p:cNvPr>
          <p:cNvSpPr txBox="1">
            <a:spLocks/>
          </p:cNvSpPr>
          <p:nvPr/>
        </p:nvSpPr>
        <p:spPr>
          <a:xfrm>
            <a:off x="8030831" y="5000281"/>
            <a:ext cx="3799633" cy="1958088"/>
          </a:xfrm>
          <a:prstGeom prst="rect">
            <a:avLst/>
          </a:prstGeom>
        </p:spPr>
        <p:txBody>
          <a:bodyPr vert="horz" lIns="91440" tIns="45720" rIns="91440" bIns="45720" rtlCol="0" anchor="ctr">
            <a:noAutofit/>
          </a:bodyPr>
          <a:lstStyle>
            <a:lvl1pPr algn="l" defTabSz="914406"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dirty="0"/>
              <a:t>Toepassingen van Bamboe</a:t>
            </a:r>
          </a:p>
        </p:txBody>
      </p:sp>
      <p:sp>
        <p:nvSpPr>
          <p:cNvPr id="9" name="Tekstvak 8">
            <a:extLst>
              <a:ext uri="{FF2B5EF4-FFF2-40B4-BE49-F238E27FC236}">
                <a16:creationId xmlns:a16="http://schemas.microsoft.com/office/drawing/2014/main" id="{F5A840BB-BD80-45A2-BD15-64BCC5C1A81A}"/>
              </a:ext>
            </a:extLst>
          </p:cNvPr>
          <p:cNvSpPr txBox="1"/>
          <p:nvPr/>
        </p:nvSpPr>
        <p:spPr>
          <a:xfrm>
            <a:off x="150615" y="5448019"/>
            <a:ext cx="4546597" cy="304801"/>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Samen geperste bamboeplank</a:t>
            </a:r>
          </a:p>
        </p:txBody>
      </p:sp>
      <p:sp>
        <p:nvSpPr>
          <p:cNvPr id="10" name="Tekstvak 9">
            <a:extLst>
              <a:ext uri="{FF2B5EF4-FFF2-40B4-BE49-F238E27FC236}">
                <a16:creationId xmlns:a16="http://schemas.microsoft.com/office/drawing/2014/main" id="{B8459864-27F9-4E3C-86A7-6C426343B34C}"/>
              </a:ext>
            </a:extLst>
          </p:cNvPr>
          <p:cNvSpPr txBox="1"/>
          <p:nvPr/>
        </p:nvSpPr>
        <p:spPr>
          <a:xfrm>
            <a:off x="150616" y="2618783"/>
            <a:ext cx="4546597" cy="337902"/>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Samen geperste bamboebalk</a:t>
            </a:r>
          </a:p>
        </p:txBody>
      </p:sp>
      <p:sp>
        <p:nvSpPr>
          <p:cNvPr id="11" name="Tekstvak 10">
            <a:extLst>
              <a:ext uri="{FF2B5EF4-FFF2-40B4-BE49-F238E27FC236}">
                <a16:creationId xmlns:a16="http://schemas.microsoft.com/office/drawing/2014/main" id="{51328075-35D8-40F0-B3E5-62A04B1CB023}"/>
              </a:ext>
            </a:extLst>
          </p:cNvPr>
          <p:cNvSpPr txBox="1"/>
          <p:nvPr/>
        </p:nvSpPr>
        <p:spPr>
          <a:xfrm>
            <a:off x="4894945" y="2959298"/>
            <a:ext cx="3829051" cy="337901"/>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Bamboe constructie</a:t>
            </a:r>
          </a:p>
        </p:txBody>
      </p:sp>
      <p:pic>
        <p:nvPicPr>
          <p:cNvPr id="7170" name="Picture 2" descr="bamboe">
            <a:extLst>
              <a:ext uri="{FF2B5EF4-FFF2-40B4-BE49-F238E27FC236}">
                <a16:creationId xmlns:a16="http://schemas.microsoft.com/office/drawing/2014/main" id="{57B6B074-619F-4BB1-9D1B-904E20C907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4473" y="3508037"/>
            <a:ext cx="2057400" cy="2219325"/>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7A549A10-DA47-41B3-AFE7-B9F003EE0523}"/>
              </a:ext>
            </a:extLst>
          </p:cNvPr>
          <p:cNvSpPr txBox="1"/>
          <p:nvPr/>
        </p:nvSpPr>
        <p:spPr>
          <a:xfrm>
            <a:off x="4904473" y="5386063"/>
            <a:ext cx="2057400" cy="337901"/>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Bamboe stoel</a:t>
            </a:r>
          </a:p>
        </p:txBody>
      </p:sp>
      <p:pic>
        <p:nvPicPr>
          <p:cNvPr id="7172" name="Picture 4" descr="Florien Rees">
            <a:extLst>
              <a:ext uri="{FF2B5EF4-FFF2-40B4-BE49-F238E27FC236}">
                <a16:creationId xmlns:a16="http://schemas.microsoft.com/office/drawing/2014/main" id="{EDD051A2-7993-4297-A8F8-D0E08DFA4B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1256" y="1105180"/>
            <a:ext cx="2424620" cy="1616413"/>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41A64C33-C30D-43E4-B6E6-D0204D9030D7}"/>
              </a:ext>
            </a:extLst>
          </p:cNvPr>
          <p:cNvSpPr txBox="1"/>
          <p:nvPr/>
        </p:nvSpPr>
        <p:spPr>
          <a:xfrm>
            <a:off x="9114865" y="2599454"/>
            <a:ext cx="2385315" cy="337901"/>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Bamboe fietsframe</a:t>
            </a:r>
          </a:p>
        </p:txBody>
      </p:sp>
      <p:pic>
        <p:nvPicPr>
          <p:cNvPr id="7174" name="Picture 6" descr="Bamboe bril: zomers &amp; milieuwbewust - Like &amp; Love (it!)">
            <a:extLst>
              <a:ext uri="{FF2B5EF4-FFF2-40B4-BE49-F238E27FC236}">
                <a16:creationId xmlns:a16="http://schemas.microsoft.com/office/drawing/2014/main" id="{7BB30740-C441-4812-A02B-3DD9BF97BC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9898" y="3462533"/>
            <a:ext cx="2752725" cy="1666875"/>
          </a:xfrm>
          <a:prstGeom prst="rect">
            <a:avLst/>
          </a:prstGeom>
          <a:noFill/>
          <a:extLst>
            <a:ext uri="{909E8E84-426E-40DD-AFC4-6F175D3DCCD1}">
              <a14:hiddenFill xmlns:a14="http://schemas.microsoft.com/office/drawing/2010/main">
                <a:solidFill>
                  <a:srgbClr val="FFFFFF"/>
                </a:solidFill>
              </a14:hiddenFill>
            </a:ext>
          </a:extLst>
        </p:spPr>
      </p:pic>
      <p:sp>
        <p:nvSpPr>
          <p:cNvPr id="17" name="Tekstvak 16">
            <a:extLst>
              <a:ext uri="{FF2B5EF4-FFF2-40B4-BE49-F238E27FC236}">
                <a16:creationId xmlns:a16="http://schemas.microsoft.com/office/drawing/2014/main" id="{6A914AE4-A465-4DD0-9C1C-4C63E9ED1DA8}"/>
              </a:ext>
            </a:extLst>
          </p:cNvPr>
          <p:cNvSpPr txBox="1"/>
          <p:nvPr/>
        </p:nvSpPr>
        <p:spPr>
          <a:xfrm>
            <a:off x="7169715" y="4831331"/>
            <a:ext cx="2555310" cy="337901"/>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Bamboe bril</a:t>
            </a:r>
          </a:p>
        </p:txBody>
      </p:sp>
    </p:spTree>
    <p:extLst>
      <p:ext uri="{BB962C8B-B14F-4D97-AF65-F5344CB8AC3E}">
        <p14:creationId xmlns:p14="http://schemas.microsoft.com/office/powerpoint/2010/main" val="224887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5"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BE622EA-DFA3-473E-A31C-D62E4D30F52E}"/>
              </a:ext>
            </a:extLst>
          </p:cNvPr>
          <p:cNvSpPr>
            <a:spLocks noGrp="1"/>
          </p:cNvSpPr>
          <p:nvPr>
            <p:ph type="title"/>
          </p:nvPr>
        </p:nvSpPr>
        <p:spPr/>
        <p:txBody>
          <a:bodyPr/>
          <a:lstStyle/>
          <a:p>
            <a:endParaRPr lang="nl-NL"/>
          </a:p>
        </p:txBody>
      </p:sp>
      <p:sp>
        <p:nvSpPr>
          <p:cNvPr id="8" name="Titel 1">
            <a:extLst>
              <a:ext uri="{FF2B5EF4-FFF2-40B4-BE49-F238E27FC236}">
                <a16:creationId xmlns:a16="http://schemas.microsoft.com/office/drawing/2014/main" id="{60494ED4-29EA-4A8F-9CE4-D9493B601FE8}"/>
              </a:ext>
            </a:extLst>
          </p:cNvPr>
          <p:cNvSpPr txBox="1">
            <a:spLocks/>
          </p:cNvSpPr>
          <p:nvPr/>
        </p:nvSpPr>
        <p:spPr>
          <a:xfrm>
            <a:off x="7953376" y="5599656"/>
            <a:ext cx="3940706" cy="1106749"/>
          </a:xfrm>
          <a:prstGeom prst="rect">
            <a:avLst/>
          </a:prstGeom>
        </p:spPr>
        <p:txBody>
          <a:bodyPr vert="horz" lIns="91440" tIns="45720" rIns="91440" bIns="45720" rtlCol="0" anchor="ctr">
            <a:noAutofit/>
          </a:bodyPr>
          <a:lstStyle>
            <a:lvl1pPr algn="l" defTabSz="914406"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dirty="0"/>
              <a:t>Toepassingen van Hennep</a:t>
            </a:r>
          </a:p>
        </p:txBody>
      </p:sp>
      <p:pic>
        <p:nvPicPr>
          <p:cNvPr id="10242" name="Picture 2" descr="Toepassingen - Informatiecentrum Cannabis">
            <a:extLst>
              <a:ext uri="{FF2B5EF4-FFF2-40B4-BE49-F238E27FC236}">
                <a16:creationId xmlns:a16="http://schemas.microsoft.com/office/drawing/2014/main" id="{5DA93269-74E3-40E1-AA94-ADFBBF9B7A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140" y="1117822"/>
            <a:ext cx="2049660" cy="1537245"/>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B8459864-27F9-4E3C-86A7-6C426343B34C}"/>
              </a:ext>
            </a:extLst>
          </p:cNvPr>
          <p:cNvSpPr txBox="1"/>
          <p:nvPr/>
        </p:nvSpPr>
        <p:spPr>
          <a:xfrm>
            <a:off x="150615" y="2327356"/>
            <a:ext cx="2059184" cy="337902"/>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Hennep touw</a:t>
            </a:r>
          </a:p>
        </p:txBody>
      </p:sp>
      <p:pic>
        <p:nvPicPr>
          <p:cNvPr id="10246" name="Picture 6" descr="Hennep isolatie, een natuurlijke manier van isoleren - gezondverstandig">
            <a:extLst>
              <a:ext uri="{FF2B5EF4-FFF2-40B4-BE49-F238E27FC236}">
                <a16:creationId xmlns:a16="http://schemas.microsoft.com/office/drawing/2014/main" id="{2F2E04F8-66B5-4325-AC8E-C93815528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1117822"/>
            <a:ext cx="3787764" cy="2311178"/>
          </a:xfrm>
          <a:prstGeom prst="rect">
            <a:avLst/>
          </a:prstGeom>
          <a:noFill/>
          <a:extLst>
            <a:ext uri="{909E8E84-426E-40DD-AFC4-6F175D3DCCD1}">
              <a14:hiddenFill xmlns:a14="http://schemas.microsoft.com/office/drawing/2010/main">
                <a:solidFill>
                  <a:srgbClr val="FFFFFF"/>
                </a:solidFill>
              </a14:hiddenFill>
            </a:ext>
          </a:extLst>
        </p:spPr>
      </p:pic>
      <p:sp>
        <p:nvSpPr>
          <p:cNvPr id="21" name="Tekstvak 20">
            <a:extLst>
              <a:ext uri="{FF2B5EF4-FFF2-40B4-BE49-F238E27FC236}">
                <a16:creationId xmlns:a16="http://schemas.microsoft.com/office/drawing/2014/main" id="{33197A11-C617-4913-8ECE-1EF620C6E0EE}"/>
              </a:ext>
            </a:extLst>
          </p:cNvPr>
          <p:cNvSpPr txBox="1"/>
          <p:nvPr/>
        </p:nvSpPr>
        <p:spPr>
          <a:xfrm>
            <a:off x="2400300" y="3124200"/>
            <a:ext cx="3787764" cy="304800"/>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Hennep isolatie</a:t>
            </a:r>
          </a:p>
        </p:txBody>
      </p:sp>
      <p:pic>
        <p:nvPicPr>
          <p:cNvPr id="10248" name="Picture 8" descr="PowerFlower | Top 10 toepassingen voor hennep – Deel 1 - PowerFlower">
            <a:extLst>
              <a:ext uri="{FF2B5EF4-FFF2-40B4-BE49-F238E27FC236}">
                <a16:creationId xmlns:a16="http://schemas.microsoft.com/office/drawing/2014/main" id="{9CE1690F-D031-4462-BE0B-C2E1F3D87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60" y="4443518"/>
            <a:ext cx="2952750" cy="1543050"/>
          </a:xfrm>
          <a:prstGeom prst="rect">
            <a:avLst/>
          </a:prstGeom>
          <a:noFill/>
          <a:extLst>
            <a:ext uri="{909E8E84-426E-40DD-AFC4-6F175D3DCCD1}">
              <a14:hiddenFill xmlns:a14="http://schemas.microsoft.com/office/drawing/2010/main">
                <a:solidFill>
                  <a:srgbClr val="FFFFFF"/>
                </a:solidFill>
              </a14:hiddenFill>
            </a:ext>
          </a:extLst>
        </p:spPr>
      </p:pic>
      <p:sp>
        <p:nvSpPr>
          <p:cNvPr id="23" name="Tekstvak 22">
            <a:extLst>
              <a:ext uri="{FF2B5EF4-FFF2-40B4-BE49-F238E27FC236}">
                <a16:creationId xmlns:a16="http://schemas.microsoft.com/office/drawing/2014/main" id="{94CA2C41-E189-4DA4-909F-8B06ECD63367}"/>
              </a:ext>
            </a:extLst>
          </p:cNvPr>
          <p:cNvSpPr txBox="1"/>
          <p:nvPr/>
        </p:nvSpPr>
        <p:spPr>
          <a:xfrm>
            <a:off x="158860" y="5681768"/>
            <a:ext cx="2952750" cy="304800"/>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Hennep kleding/stof</a:t>
            </a:r>
          </a:p>
        </p:txBody>
      </p:sp>
      <p:pic>
        <p:nvPicPr>
          <p:cNvPr id="10250" name="Picture 10">
            <a:extLst>
              <a:ext uri="{FF2B5EF4-FFF2-40B4-BE49-F238E27FC236}">
                <a16:creationId xmlns:a16="http://schemas.microsoft.com/office/drawing/2014/main" id="{AAA15146-0A25-4E1C-935C-F47BB89C40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7206" y="1117823"/>
            <a:ext cx="4415041" cy="2311178"/>
          </a:xfrm>
          <a:prstGeom prst="rect">
            <a:avLst/>
          </a:prstGeom>
          <a:noFill/>
          <a:extLst>
            <a:ext uri="{909E8E84-426E-40DD-AFC4-6F175D3DCCD1}">
              <a14:hiddenFill xmlns:a14="http://schemas.microsoft.com/office/drawing/2010/main">
                <a:solidFill>
                  <a:srgbClr val="FFFFFF"/>
                </a:solidFill>
              </a14:hiddenFill>
            </a:ext>
          </a:extLst>
        </p:spPr>
      </p:pic>
      <p:sp>
        <p:nvSpPr>
          <p:cNvPr id="25" name="Tekstvak 24">
            <a:extLst>
              <a:ext uri="{FF2B5EF4-FFF2-40B4-BE49-F238E27FC236}">
                <a16:creationId xmlns:a16="http://schemas.microsoft.com/office/drawing/2014/main" id="{490432B2-2D80-48AD-B7A7-4A1221E89110}"/>
              </a:ext>
            </a:extLst>
          </p:cNvPr>
          <p:cNvSpPr txBox="1"/>
          <p:nvPr/>
        </p:nvSpPr>
        <p:spPr>
          <a:xfrm>
            <a:off x="6417206" y="3124200"/>
            <a:ext cx="4415040" cy="304800"/>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Hennep beton/hennep plastic/gips/muurpanelen</a:t>
            </a:r>
          </a:p>
        </p:txBody>
      </p:sp>
      <p:pic>
        <p:nvPicPr>
          <p:cNvPr id="10252" name="Picture 12" descr="Celbetonblokken, maar dan van hennep - Cobouw.nl">
            <a:extLst>
              <a:ext uri="{FF2B5EF4-FFF2-40B4-BE49-F238E27FC236}">
                <a16:creationId xmlns:a16="http://schemas.microsoft.com/office/drawing/2014/main" id="{DA316425-B917-439D-B759-A8247D8A20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614" y="2935170"/>
            <a:ext cx="2101879" cy="1398705"/>
          </a:xfrm>
          <a:prstGeom prst="rect">
            <a:avLst/>
          </a:prstGeom>
          <a:noFill/>
          <a:extLst>
            <a:ext uri="{909E8E84-426E-40DD-AFC4-6F175D3DCCD1}">
              <a14:hiddenFill xmlns:a14="http://schemas.microsoft.com/office/drawing/2010/main">
                <a:solidFill>
                  <a:srgbClr val="FFFFFF"/>
                </a:solidFill>
              </a14:hiddenFill>
            </a:ext>
          </a:extLst>
        </p:spPr>
      </p:pic>
      <p:sp>
        <p:nvSpPr>
          <p:cNvPr id="27" name="Tekstvak 26">
            <a:extLst>
              <a:ext uri="{FF2B5EF4-FFF2-40B4-BE49-F238E27FC236}">
                <a16:creationId xmlns:a16="http://schemas.microsoft.com/office/drawing/2014/main" id="{B22D40C1-93FE-4576-B2EB-EB907B19CB6F}"/>
              </a:ext>
            </a:extLst>
          </p:cNvPr>
          <p:cNvSpPr txBox="1"/>
          <p:nvPr/>
        </p:nvSpPr>
        <p:spPr>
          <a:xfrm>
            <a:off x="160140" y="4029076"/>
            <a:ext cx="2101878" cy="304800"/>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Hennep stenen</a:t>
            </a:r>
          </a:p>
        </p:txBody>
      </p:sp>
      <p:pic>
        <p:nvPicPr>
          <p:cNvPr id="10254" name="Picture 14" descr="Hennep paneel - The Exploded View">
            <a:extLst>
              <a:ext uri="{FF2B5EF4-FFF2-40B4-BE49-F238E27FC236}">
                <a16:creationId xmlns:a16="http://schemas.microsoft.com/office/drawing/2014/main" id="{53F5FEEF-B81E-47BA-8778-66AD743C07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9164" y="3721946"/>
            <a:ext cx="2628900" cy="1743075"/>
          </a:xfrm>
          <a:prstGeom prst="rect">
            <a:avLst/>
          </a:prstGeom>
          <a:noFill/>
          <a:extLst>
            <a:ext uri="{909E8E84-426E-40DD-AFC4-6F175D3DCCD1}">
              <a14:hiddenFill xmlns:a14="http://schemas.microsoft.com/office/drawing/2010/main">
                <a:solidFill>
                  <a:srgbClr val="FFFFFF"/>
                </a:solidFill>
              </a14:hiddenFill>
            </a:ext>
          </a:extLst>
        </p:spPr>
      </p:pic>
      <p:sp>
        <p:nvSpPr>
          <p:cNvPr id="29" name="Tekstvak 28">
            <a:extLst>
              <a:ext uri="{FF2B5EF4-FFF2-40B4-BE49-F238E27FC236}">
                <a16:creationId xmlns:a16="http://schemas.microsoft.com/office/drawing/2014/main" id="{1BFD2DC1-EDFB-4473-BF6B-1585B10F40F5}"/>
              </a:ext>
            </a:extLst>
          </p:cNvPr>
          <p:cNvSpPr txBox="1"/>
          <p:nvPr/>
        </p:nvSpPr>
        <p:spPr>
          <a:xfrm>
            <a:off x="3541619" y="5160431"/>
            <a:ext cx="2628900" cy="304800"/>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Hennep panelen</a:t>
            </a:r>
          </a:p>
        </p:txBody>
      </p:sp>
      <p:pic>
        <p:nvPicPr>
          <p:cNvPr id="10256" name="Picture 16">
            <a:extLst>
              <a:ext uri="{FF2B5EF4-FFF2-40B4-BE49-F238E27FC236}">
                <a16:creationId xmlns:a16="http://schemas.microsoft.com/office/drawing/2014/main" id="{084DA81B-EBA4-4AE8-9F98-8EE255BE22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7206" y="3566096"/>
            <a:ext cx="3374494" cy="1896466"/>
          </a:xfrm>
          <a:prstGeom prst="rect">
            <a:avLst/>
          </a:prstGeom>
          <a:noFill/>
          <a:extLst>
            <a:ext uri="{909E8E84-426E-40DD-AFC4-6F175D3DCCD1}">
              <a14:hiddenFill xmlns:a14="http://schemas.microsoft.com/office/drawing/2010/main">
                <a:solidFill>
                  <a:srgbClr val="FFFFFF"/>
                </a:solidFill>
              </a14:hiddenFill>
            </a:ext>
          </a:extLst>
        </p:spPr>
      </p:pic>
      <p:sp>
        <p:nvSpPr>
          <p:cNvPr id="31" name="Tekstvak 30">
            <a:extLst>
              <a:ext uri="{FF2B5EF4-FFF2-40B4-BE49-F238E27FC236}">
                <a16:creationId xmlns:a16="http://schemas.microsoft.com/office/drawing/2014/main" id="{6F8B4488-E9BB-44C0-8B49-E65D465581BC}"/>
              </a:ext>
            </a:extLst>
          </p:cNvPr>
          <p:cNvSpPr txBox="1"/>
          <p:nvPr/>
        </p:nvSpPr>
        <p:spPr>
          <a:xfrm>
            <a:off x="6399660" y="5160431"/>
            <a:ext cx="3392039" cy="317687"/>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Hennep </a:t>
            </a:r>
            <a:r>
              <a:rPr lang="nl-NL" sz="1400" dirty="0" err="1">
                <a:solidFill>
                  <a:srgbClr val="FFFFFF"/>
                </a:solidFill>
              </a:rPr>
              <a:t>oilfinish</a:t>
            </a:r>
            <a:r>
              <a:rPr lang="nl-NL" sz="1400" dirty="0">
                <a:solidFill>
                  <a:srgbClr val="FFFFFF"/>
                </a:solidFill>
              </a:rPr>
              <a:t>  (beschermlaag)</a:t>
            </a:r>
          </a:p>
        </p:txBody>
      </p:sp>
    </p:spTree>
    <p:extLst>
      <p:ext uri="{BB962C8B-B14F-4D97-AF65-F5344CB8AC3E}">
        <p14:creationId xmlns:p14="http://schemas.microsoft.com/office/powerpoint/2010/main" val="196292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P spid="23" grpId="0" animBg="1"/>
      <p:bldP spid="25" grpId="0" animBg="1"/>
      <p:bldP spid="27" grpId="0" animBg="1"/>
      <p:bldP spid="29"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21692" y="4748317"/>
            <a:ext cx="3799633" cy="1958088"/>
          </a:xfrm>
        </p:spPr>
        <p:txBody>
          <a:bodyPr/>
          <a:lstStyle/>
          <a:p>
            <a:r>
              <a:rPr lang="nl-NL" dirty="0"/>
              <a:t>Toepassingen van </a:t>
            </a:r>
            <a:r>
              <a:rPr lang="nl-NL" dirty="0" err="1"/>
              <a:t>Biocomposiet</a:t>
            </a:r>
            <a:endParaRPr lang="nl-NL" dirty="0"/>
          </a:p>
        </p:txBody>
      </p:sp>
      <p:pic>
        <p:nvPicPr>
          <p:cNvPr id="4" name="Tijdelijke aanduiding voor inhoud 3"/>
          <p:cNvPicPr>
            <a:picLocks noGrp="1" noChangeAspect="1"/>
          </p:cNvPicPr>
          <p:nvPr>
            <p:ph idx="1"/>
          </p:nvPr>
        </p:nvPicPr>
        <p:blipFill rotWithShape="1">
          <a:blip r:embed="rId2"/>
          <a:srcRect b="14923"/>
          <a:stretch/>
        </p:blipFill>
        <p:spPr>
          <a:xfrm>
            <a:off x="617091" y="874253"/>
            <a:ext cx="4377883" cy="2526172"/>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969" y="342174"/>
            <a:ext cx="2950114" cy="1935623"/>
          </a:xfrm>
          <a:prstGeom prst="rect">
            <a:avLst/>
          </a:prstGeom>
        </p:spPr>
      </p:pic>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4698" y="2511665"/>
            <a:ext cx="2950113" cy="2002784"/>
          </a:xfrm>
          <a:prstGeom prst="rect">
            <a:avLst/>
          </a:prstGeom>
        </p:spPr>
      </p:pic>
      <p:pic>
        <p:nvPicPr>
          <p:cNvPr id="8" name="Afbeelding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850" y="342174"/>
            <a:ext cx="3425972" cy="2569479"/>
          </a:xfrm>
          <a:prstGeom prst="rect">
            <a:avLst/>
          </a:prstGeom>
        </p:spPr>
      </p:pic>
      <p:pic>
        <p:nvPicPr>
          <p:cNvPr id="9" name="Afbeelding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718" y="4118525"/>
            <a:ext cx="4365256" cy="2339426"/>
          </a:xfrm>
          <a:prstGeom prst="rect">
            <a:avLst/>
          </a:prstGeom>
        </p:spPr>
      </p:pic>
      <p:sp>
        <p:nvSpPr>
          <p:cNvPr id="10" name="Tekstvak 9">
            <a:extLst>
              <a:ext uri="{FF2B5EF4-FFF2-40B4-BE49-F238E27FC236}">
                <a16:creationId xmlns:a16="http://schemas.microsoft.com/office/drawing/2014/main" id="{87935D36-430C-4D13-8842-8F3E9F6624DC}"/>
              </a:ext>
            </a:extLst>
          </p:cNvPr>
          <p:cNvSpPr txBox="1"/>
          <p:nvPr/>
        </p:nvSpPr>
        <p:spPr>
          <a:xfrm>
            <a:off x="629717" y="6067425"/>
            <a:ext cx="4377883" cy="390526"/>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3D printen van materialen</a:t>
            </a:r>
          </a:p>
        </p:txBody>
      </p:sp>
      <p:sp>
        <p:nvSpPr>
          <p:cNvPr id="11" name="Tekstvak 10">
            <a:extLst>
              <a:ext uri="{FF2B5EF4-FFF2-40B4-BE49-F238E27FC236}">
                <a16:creationId xmlns:a16="http://schemas.microsoft.com/office/drawing/2014/main" id="{58D5A9CF-1FF2-4463-80FE-86491F85E2E2}"/>
              </a:ext>
            </a:extLst>
          </p:cNvPr>
          <p:cNvSpPr txBox="1"/>
          <p:nvPr/>
        </p:nvSpPr>
        <p:spPr>
          <a:xfrm>
            <a:off x="592390" y="3349279"/>
            <a:ext cx="4402584" cy="443086"/>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Fietspad van bio-composiet</a:t>
            </a:r>
          </a:p>
        </p:txBody>
      </p:sp>
      <p:sp>
        <p:nvSpPr>
          <p:cNvPr id="12" name="Tekstvak 11">
            <a:extLst>
              <a:ext uri="{FF2B5EF4-FFF2-40B4-BE49-F238E27FC236}">
                <a16:creationId xmlns:a16="http://schemas.microsoft.com/office/drawing/2014/main" id="{5E75024A-9C40-45C6-AEDE-9B1287E7B9B8}"/>
              </a:ext>
            </a:extLst>
          </p:cNvPr>
          <p:cNvSpPr txBox="1"/>
          <p:nvPr/>
        </p:nvSpPr>
        <p:spPr>
          <a:xfrm>
            <a:off x="5276850" y="2495549"/>
            <a:ext cx="3425972" cy="416104"/>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Stenen/blokken van bio-composiet</a:t>
            </a:r>
          </a:p>
        </p:txBody>
      </p:sp>
      <p:sp>
        <p:nvSpPr>
          <p:cNvPr id="13" name="Tekstvak 12">
            <a:extLst>
              <a:ext uri="{FF2B5EF4-FFF2-40B4-BE49-F238E27FC236}">
                <a16:creationId xmlns:a16="http://schemas.microsoft.com/office/drawing/2014/main" id="{FF7944BE-94E8-4ADF-9173-4731FFA2C0AE}"/>
              </a:ext>
            </a:extLst>
          </p:cNvPr>
          <p:cNvSpPr txBox="1"/>
          <p:nvPr/>
        </p:nvSpPr>
        <p:spPr>
          <a:xfrm>
            <a:off x="8984698" y="4114462"/>
            <a:ext cx="2950113" cy="399987"/>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Brug </a:t>
            </a:r>
          </a:p>
        </p:txBody>
      </p:sp>
      <p:sp>
        <p:nvSpPr>
          <p:cNvPr id="14" name="Tekstvak 13">
            <a:extLst>
              <a:ext uri="{FF2B5EF4-FFF2-40B4-BE49-F238E27FC236}">
                <a16:creationId xmlns:a16="http://schemas.microsoft.com/office/drawing/2014/main" id="{1BBE3219-E292-46DF-B268-A28B29384616}"/>
              </a:ext>
            </a:extLst>
          </p:cNvPr>
          <p:cNvSpPr txBox="1"/>
          <p:nvPr/>
        </p:nvSpPr>
        <p:spPr>
          <a:xfrm>
            <a:off x="8943969" y="1867883"/>
            <a:ext cx="2950113" cy="399987"/>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Meubels </a:t>
            </a:r>
          </a:p>
        </p:txBody>
      </p:sp>
    </p:spTree>
    <p:extLst>
      <p:ext uri="{BB962C8B-B14F-4D97-AF65-F5344CB8AC3E}">
        <p14:creationId xmlns:p14="http://schemas.microsoft.com/office/powerpoint/2010/main" val="12937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9D85CE-5614-487E-AE88-71727557DCA7}"/>
              </a:ext>
            </a:extLst>
          </p:cNvPr>
          <p:cNvSpPr>
            <a:spLocks noGrp="1"/>
          </p:cNvSpPr>
          <p:nvPr>
            <p:ph type="title"/>
          </p:nvPr>
        </p:nvSpPr>
        <p:spPr>
          <a:xfrm>
            <a:off x="4603468" y="4741948"/>
            <a:ext cx="6829520" cy="862031"/>
          </a:xfrm>
        </p:spPr>
        <p:txBody>
          <a:bodyPr vert="horz" lIns="91440" tIns="45720" rIns="91440" bIns="45720" rtlCol="0" anchor="b">
            <a:normAutofit/>
          </a:bodyPr>
          <a:lstStyle/>
          <a:p>
            <a:pPr defTabSz="914400"/>
            <a:r>
              <a:rPr lang="en-US" sz="4000" kern="1200">
                <a:solidFill>
                  <a:srgbClr val="FFFFFF"/>
                </a:solidFill>
                <a:latin typeface="+mj-lt"/>
                <a:ea typeface="+mj-ea"/>
                <a:cs typeface="+mj-cs"/>
              </a:rPr>
              <a:t>Toepassingen van mycelium</a:t>
            </a:r>
          </a:p>
        </p:txBody>
      </p:sp>
      <p:pic>
        <p:nvPicPr>
          <p:cNvPr id="21" name="Afbeelding 20" descr="Afbeelding met zitten, wit, klein, bed&#10;&#10;Automatisch gegenereerde beschrijving">
            <a:extLst>
              <a:ext uri="{FF2B5EF4-FFF2-40B4-BE49-F238E27FC236}">
                <a16:creationId xmlns:a16="http://schemas.microsoft.com/office/drawing/2014/main" id="{FCFD2131-0E92-4F7F-9020-64CEE130E9C7}"/>
              </a:ext>
            </a:extLst>
          </p:cNvPr>
          <p:cNvPicPr>
            <a:picLocks noChangeAspect="1"/>
          </p:cNvPicPr>
          <p:nvPr/>
        </p:nvPicPr>
        <p:blipFill rotWithShape="1">
          <a:blip r:embed="rId2">
            <a:extLst>
              <a:ext uri="{28A0092B-C50C-407E-A947-70E740481C1C}">
                <a14:useLocalDpi xmlns:a14="http://schemas.microsoft.com/office/drawing/2010/main" val="0"/>
              </a:ext>
            </a:extLst>
          </a:blip>
          <a:srcRect l="10777" r="1866" b="1"/>
          <a:stretch/>
        </p:blipFill>
        <p:spPr>
          <a:xfrm>
            <a:off x="307840" y="321732"/>
            <a:ext cx="3797570" cy="2010551"/>
          </a:xfrm>
          <a:prstGeom prst="rect">
            <a:avLst/>
          </a:prstGeom>
        </p:spPr>
      </p:pic>
      <p:pic>
        <p:nvPicPr>
          <p:cNvPr id="13" name="Afbeelding 12" descr="Afbeelding met tafel, zitten, stuk, taart&#10;&#10;Automatisch gegenereerde beschrijving">
            <a:extLst>
              <a:ext uri="{FF2B5EF4-FFF2-40B4-BE49-F238E27FC236}">
                <a16:creationId xmlns:a16="http://schemas.microsoft.com/office/drawing/2014/main" id="{0588F31D-8076-4C65-BEE3-1D9C4691D954}"/>
              </a:ext>
            </a:extLst>
          </p:cNvPr>
          <p:cNvPicPr>
            <a:picLocks noChangeAspect="1"/>
          </p:cNvPicPr>
          <p:nvPr/>
        </p:nvPicPr>
        <p:blipFill rotWithShape="1">
          <a:blip r:embed="rId3">
            <a:extLst>
              <a:ext uri="{28A0092B-C50C-407E-A947-70E740481C1C}">
                <a14:useLocalDpi xmlns:a14="http://schemas.microsoft.com/office/drawing/2010/main" val="0"/>
              </a:ext>
            </a:extLst>
          </a:blip>
          <a:srcRect t="16935" r="1" b="8845"/>
          <a:stretch/>
        </p:blipFill>
        <p:spPr>
          <a:xfrm>
            <a:off x="317634" y="2422097"/>
            <a:ext cx="3794760" cy="2013804"/>
          </a:xfrm>
          <a:prstGeom prst="rect">
            <a:avLst/>
          </a:prstGeom>
        </p:spPr>
      </p:pic>
      <p:pic>
        <p:nvPicPr>
          <p:cNvPr id="18" name="Afbeelding 17" descr="Afbeelding met binnen, meubels, plaats, zitten&#10;&#10;Automatisch gegenereerde beschrijving">
            <a:extLst>
              <a:ext uri="{FF2B5EF4-FFF2-40B4-BE49-F238E27FC236}">
                <a16:creationId xmlns:a16="http://schemas.microsoft.com/office/drawing/2014/main" id="{5CCCE160-3D42-4168-A0DB-2ADBF66D7A17}"/>
              </a:ext>
            </a:extLst>
          </p:cNvPr>
          <p:cNvPicPr>
            <a:picLocks noChangeAspect="1"/>
          </p:cNvPicPr>
          <p:nvPr/>
        </p:nvPicPr>
        <p:blipFill rotWithShape="1">
          <a:blip r:embed="rId4">
            <a:extLst>
              <a:ext uri="{28A0092B-C50C-407E-A947-70E740481C1C}">
                <a14:useLocalDpi xmlns:a14="http://schemas.microsoft.com/office/drawing/2010/main" val="0"/>
              </a:ext>
            </a:extLst>
          </a:blip>
          <a:srcRect l="24753" r="38339" b="1"/>
          <a:stretch/>
        </p:blipFill>
        <p:spPr>
          <a:xfrm>
            <a:off x="4202549" y="321732"/>
            <a:ext cx="3793472" cy="4111323"/>
          </a:xfrm>
          <a:prstGeom prst="rect">
            <a:avLst/>
          </a:prstGeom>
        </p:spPr>
      </p:pic>
      <p:pic>
        <p:nvPicPr>
          <p:cNvPr id="11" name="Afbeelding 10" descr="Afbeelding met taart, binnen, gebouw, zitten&#10;&#10;Automatisch gegenereerde beschrijving">
            <a:extLst>
              <a:ext uri="{FF2B5EF4-FFF2-40B4-BE49-F238E27FC236}">
                <a16:creationId xmlns:a16="http://schemas.microsoft.com/office/drawing/2014/main" id="{280110C4-8996-4161-BFE5-49888A98A428}"/>
              </a:ext>
            </a:extLst>
          </p:cNvPr>
          <p:cNvPicPr>
            <a:picLocks noChangeAspect="1"/>
          </p:cNvPicPr>
          <p:nvPr/>
        </p:nvPicPr>
        <p:blipFill rotWithShape="1">
          <a:blip r:embed="rId5">
            <a:extLst>
              <a:ext uri="{28A0092B-C50C-407E-A947-70E740481C1C}">
                <a14:useLocalDpi xmlns:a14="http://schemas.microsoft.com/office/drawing/2010/main" val="0"/>
              </a:ext>
            </a:extLst>
          </a:blip>
          <a:srcRect l="17236" r="21331" b="-1"/>
          <a:stretch/>
        </p:blipFill>
        <p:spPr>
          <a:xfrm>
            <a:off x="8086176" y="321733"/>
            <a:ext cx="3797984" cy="4111321"/>
          </a:xfrm>
          <a:prstGeom prst="rect">
            <a:avLst/>
          </a:prstGeom>
        </p:spPr>
      </p:pic>
      <p:pic>
        <p:nvPicPr>
          <p:cNvPr id="5" name="Tijdelijke aanduiding voor inhoud 4" descr="bouwmateriaal">
            <a:extLst>
              <a:ext uri="{FF2B5EF4-FFF2-40B4-BE49-F238E27FC236}">
                <a16:creationId xmlns:a16="http://schemas.microsoft.com/office/drawing/2014/main" id="{16C255D6-5C54-4DFE-A0F6-04CD26DDB0DC}"/>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l="4668" r="963" b="2"/>
          <a:stretch/>
        </p:blipFill>
        <p:spPr>
          <a:xfrm>
            <a:off x="317634" y="4525715"/>
            <a:ext cx="3794760" cy="2010551"/>
          </a:xfrm>
          <a:prstGeom prst="rect">
            <a:avLst/>
          </a:prstGeom>
        </p:spPr>
      </p:pic>
      <p:sp>
        <p:nvSpPr>
          <p:cNvPr id="7" name="Tekstvak 6">
            <a:extLst>
              <a:ext uri="{FF2B5EF4-FFF2-40B4-BE49-F238E27FC236}">
                <a16:creationId xmlns:a16="http://schemas.microsoft.com/office/drawing/2014/main" id="{09500E20-08D4-4751-A293-668F763D76E7}"/>
              </a:ext>
            </a:extLst>
          </p:cNvPr>
          <p:cNvSpPr txBox="1"/>
          <p:nvPr/>
        </p:nvSpPr>
        <p:spPr>
          <a:xfrm>
            <a:off x="8086176" y="4021922"/>
            <a:ext cx="3797984" cy="411132"/>
          </a:xfrm>
          <a:prstGeom prst="rect">
            <a:avLst/>
          </a:prstGeom>
          <a:solidFill>
            <a:srgbClr val="000000">
              <a:alpha val="50000"/>
            </a:srgbClr>
          </a:solidFill>
          <a:ln>
            <a:noFill/>
          </a:ln>
        </p:spPr>
        <p:txBody>
          <a:bodyPr wrap="square" rtlCol="0">
            <a:normAutofit/>
          </a:bodyPr>
          <a:lstStyle/>
          <a:p>
            <a:pPr algn="ctr">
              <a:spcAft>
                <a:spcPts val="600"/>
              </a:spcAft>
            </a:pPr>
            <a:r>
              <a:rPr lang="nl-NL" sz="1400">
                <a:solidFill>
                  <a:srgbClr val="FFFFFF"/>
                </a:solidFill>
              </a:rPr>
              <a:t>Bouwmateriaal (isolerend)</a:t>
            </a:r>
          </a:p>
        </p:txBody>
      </p:sp>
      <p:sp>
        <p:nvSpPr>
          <p:cNvPr id="16" name="Tekstvak 15">
            <a:extLst>
              <a:ext uri="{FF2B5EF4-FFF2-40B4-BE49-F238E27FC236}">
                <a16:creationId xmlns:a16="http://schemas.microsoft.com/office/drawing/2014/main" id="{D3E01738-332C-41AA-A923-29CD6BE4ED15}"/>
              </a:ext>
            </a:extLst>
          </p:cNvPr>
          <p:cNvSpPr txBox="1"/>
          <p:nvPr/>
        </p:nvSpPr>
        <p:spPr>
          <a:xfrm>
            <a:off x="317634" y="4234521"/>
            <a:ext cx="3794760" cy="201380"/>
          </a:xfrm>
          <a:prstGeom prst="rect">
            <a:avLst/>
          </a:prstGeom>
          <a:solidFill>
            <a:srgbClr val="000000">
              <a:alpha val="50000"/>
            </a:srgbClr>
          </a:solidFill>
          <a:ln>
            <a:noFill/>
          </a:ln>
        </p:spPr>
        <p:txBody>
          <a:bodyPr wrap="square" rtlCol="0">
            <a:normAutofit/>
          </a:bodyPr>
          <a:lstStyle/>
          <a:p>
            <a:pPr algn="ctr">
              <a:lnSpc>
                <a:spcPct val="90000"/>
              </a:lnSpc>
              <a:spcAft>
                <a:spcPts val="600"/>
              </a:spcAft>
            </a:pPr>
            <a:r>
              <a:rPr lang="nl-NL" sz="800">
                <a:solidFill>
                  <a:srgbClr val="FFFFFF"/>
                </a:solidFill>
              </a:rPr>
              <a:t>verpakkingsmateriaal</a:t>
            </a:r>
          </a:p>
        </p:txBody>
      </p:sp>
      <p:sp>
        <p:nvSpPr>
          <p:cNvPr id="19" name="Tekstvak 18">
            <a:extLst>
              <a:ext uri="{FF2B5EF4-FFF2-40B4-BE49-F238E27FC236}">
                <a16:creationId xmlns:a16="http://schemas.microsoft.com/office/drawing/2014/main" id="{5CAAAF6B-9BCC-4966-A965-E85AA43A8F95}"/>
              </a:ext>
            </a:extLst>
          </p:cNvPr>
          <p:cNvSpPr txBox="1"/>
          <p:nvPr/>
        </p:nvSpPr>
        <p:spPr>
          <a:xfrm>
            <a:off x="4202549" y="4021923"/>
            <a:ext cx="3793472" cy="411132"/>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Meubels en decoratie</a:t>
            </a:r>
          </a:p>
        </p:txBody>
      </p:sp>
      <p:sp>
        <p:nvSpPr>
          <p:cNvPr id="22" name="Tekstvak 21">
            <a:extLst>
              <a:ext uri="{FF2B5EF4-FFF2-40B4-BE49-F238E27FC236}">
                <a16:creationId xmlns:a16="http://schemas.microsoft.com/office/drawing/2014/main" id="{F4E93278-5114-4228-8C0E-8C7B1A351D33}"/>
              </a:ext>
            </a:extLst>
          </p:cNvPr>
          <p:cNvSpPr txBox="1"/>
          <p:nvPr/>
        </p:nvSpPr>
        <p:spPr>
          <a:xfrm>
            <a:off x="317636" y="2131230"/>
            <a:ext cx="3797570" cy="201055"/>
          </a:xfrm>
          <a:prstGeom prst="rect">
            <a:avLst/>
          </a:prstGeom>
          <a:solidFill>
            <a:srgbClr val="000000">
              <a:alpha val="50000"/>
            </a:srgbClr>
          </a:solidFill>
          <a:ln>
            <a:noFill/>
          </a:ln>
        </p:spPr>
        <p:txBody>
          <a:bodyPr wrap="square" rtlCol="0">
            <a:normAutofit/>
          </a:bodyPr>
          <a:lstStyle/>
          <a:p>
            <a:pPr algn="ctr">
              <a:lnSpc>
                <a:spcPct val="90000"/>
              </a:lnSpc>
              <a:spcAft>
                <a:spcPts val="600"/>
              </a:spcAft>
            </a:pPr>
            <a:r>
              <a:rPr lang="nl-NL" sz="700">
                <a:solidFill>
                  <a:srgbClr val="FFFFFF"/>
                </a:solidFill>
              </a:rPr>
              <a:t>Textiel</a:t>
            </a:r>
          </a:p>
        </p:txBody>
      </p:sp>
      <p:sp>
        <p:nvSpPr>
          <p:cNvPr id="14" name="Titel 1">
            <a:extLst>
              <a:ext uri="{FF2B5EF4-FFF2-40B4-BE49-F238E27FC236}">
                <a16:creationId xmlns:a16="http://schemas.microsoft.com/office/drawing/2014/main" id="{3F2696EA-D9A0-4204-9E06-C009EF9FE56F}"/>
              </a:ext>
            </a:extLst>
          </p:cNvPr>
          <p:cNvSpPr txBox="1">
            <a:spLocks/>
          </p:cNvSpPr>
          <p:nvPr/>
        </p:nvSpPr>
        <p:spPr>
          <a:xfrm>
            <a:off x="8094448" y="4748318"/>
            <a:ext cx="3799633" cy="1958088"/>
          </a:xfrm>
          <a:prstGeom prst="rect">
            <a:avLst/>
          </a:prstGeom>
        </p:spPr>
        <p:txBody>
          <a:bodyPr vert="horz" lIns="91440" tIns="45720" rIns="91440" bIns="45720" rtlCol="0" anchor="ctr">
            <a:noAutofit/>
          </a:bodyPr>
          <a:lstStyle>
            <a:lvl1pPr algn="l" defTabSz="914406"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dirty="0"/>
              <a:t>Toepassingen van Mycelium</a:t>
            </a:r>
          </a:p>
        </p:txBody>
      </p:sp>
    </p:spTree>
    <p:extLst>
      <p:ext uri="{BB962C8B-B14F-4D97-AF65-F5344CB8AC3E}">
        <p14:creationId xmlns:p14="http://schemas.microsoft.com/office/powerpoint/2010/main" val="207191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9"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E8DD1B-CAE3-42AE-BE32-19DD46954444}"/>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DFC31A67-46CA-4DF0-9B17-B1DCF34B1DE6}"/>
              </a:ext>
            </a:extLst>
          </p:cNvPr>
          <p:cNvSpPr>
            <a:spLocks noGrp="1"/>
          </p:cNvSpPr>
          <p:nvPr>
            <p:ph idx="1"/>
          </p:nvPr>
        </p:nvSpPr>
        <p:spPr/>
        <p:txBody>
          <a:bodyPr/>
          <a:lstStyle/>
          <a:p>
            <a:endParaRPr lang="nl-NL"/>
          </a:p>
        </p:txBody>
      </p:sp>
      <p:sp>
        <p:nvSpPr>
          <p:cNvPr id="4" name="Tijdelijke aanduiding voor tekst 3">
            <a:extLst>
              <a:ext uri="{FF2B5EF4-FFF2-40B4-BE49-F238E27FC236}">
                <a16:creationId xmlns:a16="http://schemas.microsoft.com/office/drawing/2014/main" id="{709B2F80-DE19-4F29-893B-51747D76626E}"/>
              </a:ext>
            </a:extLst>
          </p:cNvPr>
          <p:cNvSpPr>
            <a:spLocks noGrp="1"/>
          </p:cNvSpPr>
          <p:nvPr>
            <p:ph type="body" sz="half" idx="2"/>
          </p:nvPr>
        </p:nvSpPr>
        <p:spPr/>
        <p:txBody>
          <a:bodyPr/>
          <a:lstStyle/>
          <a:p>
            <a:r>
              <a:rPr lang="nl-NL" dirty="0">
                <a:hlinkClick r:id="rId2"/>
              </a:rPr>
              <a:t>https://www.biobasedbouwen.nl/producten/</a:t>
            </a:r>
            <a:endParaRPr lang="nl-NL" dirty="0"/>
          </a:p>
          <a:p>
            <a:endParaRPr lang="nl-NL" dirty="0"/>
          </a:p>
          <a:p>
            <a:r>
              <a:rPr lang="nl-NL" dirty="0">
                <a:hlinkClick r:id="rId3"/>
              </a:rPr>
              <a:t>https://www.duurzaamgebouwd.nl/artikel/20150320-wat-is-nu-eigenlijk-biobased-bouwen</a:t>
            </a:r>
            <a:endParaRPr lang="nl-NL" dirty="0"/>
          </a:p>
          <a:p>
            <a:endParaRPr lang="nl-NL" dirty="0"/>
          </a:p>
        </p:txBody>
      </p:sp>
    </p:spTree>
    <p:extLst>
      <p:ext uri="{BB962C8B-B14F-4D97-AF65-F5344CB8AC3E}">
        <p14:creationId xmlns:p14="http://schemas.microsoft.com/office/powerpoint/2010/main" val="2803859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hlinkClick r:id="rId3"/>
            <a:extLst>
              <a:ext uri="{FF2B5EF4-FFF2-40B4-BE49-F238E27FC236}">
                <a16:creationId xmlns:a16="http://schemas.microsoft.com/office/drawing/2014/main" id="{AFA06067-0198-4C21-9912-77EF3C0A5581}"/>
              </a:ext>
            </a:extLst>
          </p:cNvPr>
          <p:cNvPicPr>
            <a:picLocks noChangeAspect="1"/>
          </p:cNvPicPr>
          <p:nvPr/>
        </p:nvPicPr>
        <p:blipFill rotWithShape="1">
          <a:blip r:embed="rId4"/>
          <a:srcRect l="23901" t="21978" r="29286" b="11209"/>
          <a:stretch/>
        </p:blipFill>
        <p:spPr>
          <a:xfrm>
            <a:off x="639744" y="977201"/>
            <a:ext cx="5707464" cy="4582049"/>
          </a:xfrm>
          <a:prstGeom prst="rect">
            <a:avLst/>
          </a:prstGeom>
        </p:spPr>
      </p:pic>
      <p:pic>
        <p:nvPicPr>
          <p:cNvPr id="8" name="Afbeelding 7">
            <a:extLst>
              <a:ext uri="{FF2B5EF4-FFF2-40B4-BE49-F238E27FC236}">
                <a16:creationId xmlns:a16="http://schemas.microsoft.com/office/drawing/2014/main" id="{E8B86C5B-7A24-49BE-806E-FD29AAF72B59}"/>
              </a:ext>
            </a:extLst>
          </p:cNvPr>
          <p:cNvPicPr>
            <a:picLocks noChangeAspect="1"/>
          </p:cNvPicPr>
          <p:nvPr/>
        </p:nvPicPr>
        <p:blipFill rotWithShape="1">
          <a:blip r:embed="rId5"/>
          <a:srcRect l="28928" t="22125" r="34809" b="14432"/>
          <a:stretch/>
        </p:blipFill>
        <p:spPr>
          <a:xfrm>
            <a:off x="6605118" y="977201"/>
            <a:ext cx="4811839" cy="4735286"/>
          </a:xfrm>
          <a:prstGeom prst="rect">
            <a:avLst/>
          </a:prstGeom>
        </p:spPr>
      </p:pic>
      <p:sp>
        <p:nvSpPr>
          <p:cNvPr id="9" name="Ovaal 8">
            <a:extLst>
              <a:ext uri="{FF2B5EF4-FFF2-40B4-BE49-F238E27FC236}">
                <a16:creationId xmlns:a16="http://schemas.microsoft.com/office/drawing/2014/main" id="{FBA92A6A-D74E-454F-A46F-A17C6694E768}"/>
              </a:ext>
            </a:extLst>
          </p:cNvPr>
          <p:cNvSpPr/>
          <p:nvPr/>
        </p:nvSpPr>
        <p:spPr>
          <a:xfrm>
            <a:off x="6347208" y="1949381"/>
            <a:ext cx="5318927" cy="12058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DA5CAABA-2274-47BB-985F-021E39304D33}"/>
              </a:ext>
            </a:extLst>
          </p:cNvPr>
          <p:cNvSpPr/>
          <p:nvPr/>
        </p:nvSpPr>
        <p:spPr>
          <a:xfrm>
            <a:off x="6098030" y="3920532"/>
            <a:ext cx="5318927" cy="10433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Picture 6" descr="Click-me-arrow - WindowAgent #2803961 - PNG Images - PNGio">
            <a:extLst>
              <a:ext uri="{FF2B5EF4-FFF2-40B4-BE49-F238E27FC236}">
                <a16:creationId xmlns:a16="http://schemas.microsoft.com/office/drawing/2014/main" id="{28F28975-6911-4A19-9294-FD7EADA45C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2" y="5275385"/>
            <a:ext cx="811618" cy="938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351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DA46E5-14C3-45BC-900C-4D41CFCF5FA8}"/>
              </a:ext>
            </a:extLst>
          </p:cNvPr>
          <p:cNvSpPr>
            <a:spLocks noGrp="1"/>
          </p:cNvSpPr>
          <p:nvPr>
            <p:ph type="title"/>
          </p:nvPr>
        </p:nvSpPr>
        <p:spPr/>
        <p:txBody>
          <a:bodyPr>
            <a:normAutofit/>
          </a:bodyPr>
          <a:lstStyle/>
          <a:p>
            <a:r>
              <a:rPr lang="nl-NL" sz="2800" dirty="0"/>
              <a:t>Vorige week</a:t>
            </a:r>
          </a:p>
        </p:txBody>
      </p:sp>
      <p:sp>
        <p:nvSpPr>
          <p:cNvPr id="4" name="Tijdelijke aanduiding voor tekst 3">
            <a:extLst>
              <a:ext uri="{FF2B5EF4-FFF2-40B4-BE49-F238E27FC236}">
                <a16:creationId xmlns:a16="http://schemas.microsoft.com/office/drawing/2014/main" id="{5B30B335-0B26-422F-8771-E6B18B639DF5}"/>
              </a:ext>
            </a:extLst>
          </p:cNvPr>
          <p:cNvSpPr>
            <a:spLocks noGrp="1"/>
          </p:cNvSpPr>
          <p:nvPr>
            <p:ph type="body" sz="half" idx="2"/>
          </p:nvPr>
        </p:nvSpPr>
        <p:spPr>
          <a:xfrm>
            <a:off x="609598" y="1536701"/>
            <a:ext cx="6934201" cy="4691063"/>
          </a:xfrm>
        </p:spPr>
        <p:txBody>
          <a:bodyPr>
            <a:normAutofit/>
          </a:bodyPr>
          <a:lstStyle/>
          <a:p>
            <a:r>
              <a:rPr lang="nl-NL" sz="2400" b="1" dirty="0"/>
              <a:t>Duurzaamheid en circulaire economie</a:t>
            </a:r>
          </a:p>
          <a:p>
            <a:pPr marL="285750" indent="-285750">
              <a:buFont typeface="Wingdings" panose="05000000000000000000" pitchFamily="2" charset="2"/>
              <a:buChar char="ü"/>
            </a:pPr>
            <a:r>
              <a:rPr lang="nl-NL" sz="1800" dirty="0"/>
              <a:t>Je weet wat ‘greenwashing’ betekend</a:t>
            </a:r>
          </a:p>
          <a:p>
            <a:pPr marL="285750" indent="-285750">
              <a:buFont typeface="Wingdings" panose="05000000000000000000" pitchFamily="2" charset="2"/>
              <a:buChar char="ü"/>
            </a:pPr>
            <a:r>
              <a:rPr lang="nl-NL" sz="1800" dirty="0"/>
              <a:t>Je kan een circulaire oplossing bedenken voor een bestaand probleem omtrent ‘greenwashing’</a:t>
            </a:r>
          </a:p>
          <a:p>
            <a:pPr marL="285750" indent="-285750">
              <a:buFont typeface="Wingdings" panose="05000000000000000000" pitchFamily="2" charset="2"/>
              <a:buChar char="ü"/>
            </a:pPr>
            <a:r>
              <a:rPr lang="nl-NL" sz="1800" dirty="0"/>
              <a:t>Je weet hoe je reststromen zichtbaar kan maken</a:t>
            </a:r>
          </a:p>
          <a:p>
            <a:endParaRPr lang="nl-NL" sz="1800" dirty="0"/>
          </a:p>
          <a:p>
            <a:endParaRPr lang="nl-NL" sz="1800" dirty="0"/>
          </a:p>
          <a:p>
            <a:endParaRPr lang="nl-NL" sz="1800" dirty="0"/>
          </a:p>
          <a:p>
            <a:endParaRPr lang="nl-NL" sz="1800" dirty="0"/>
          </a:p>
          <a:p>
            <a:endParaRPr lang="nl-NL" sz="1800" dirty="0"/>
          </a:p>
          <a:p>
            <a:endParaRPr lang="nl-NL" sz="1800" dirty="0"/>
          </a:p>
          <a:p>
            <a:endParaRPr lang="nl-NL" sz="1800" dirty="0"/>
          </a:p>
        </p:txBody>
      </p:sp>
      <p:pic>
        <p:nvPicPr>
          <p:cNvPr id="2050" name="Picture 2" descr="Wat is een circulaire economie | Bio Futura - Duurzame Verpakkingen - Bio  Futura">
            <a:extLst>
              <a:ext uri="{FF2B5EF4-FFF2-40B4-BE49-F238E27FC236}">
                <a16:creationId xmlns:a16="http://schemas.microsoft.com/office/drawing/2014/main" id="{022EA57B-00D2-4BEA-B470-71406497390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69163" y="3217962"/>
            <a:ext cx="4160837" cy="3224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304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966CC21-D815-4800-AF0E-CDCBB35D9CDB}"/>
              </a:ext>
            </a:extLst>
          </p:cNvPr>
          <p:cNvSpPr>
            <a:spLocks noGrp="1"/>
          </p:cNvSpPr>
          <p:nvPr>
            <p:ph type="title"/>
          </p:nvPr>
        </p:nvSpPr>
        <p:spPr/>
        <p:txBody>
          <a:bodyPr/>
          <a:lstStyle/>
          <a:p>
            <a:pPr algn="ctr"/>
            <a:br>
              <a:rPr lang="nl-NL" sz="3600" dirty="0"/>
            </a:br>
            <a:r>
              <a:rPr lang="nl-NL" sz="3600" dirty="0">
                <a:hlinkClick r:id="rId2"/>
              </a:rPr>
              <a:t>www.menti.com</a:t>
            </a:r>
            <a:r>
              <a:rPr lang="nl-NL" sz="3600" dirty="0"/>
              <a:t> – code 7568 2188</a:t>
            </a:r>
            <a:br>
              <a:rPr lang="nl-NL" sz="3600" dirty="0"/>
            </a:br>
            <a:endParaRPr lang="nl-NL" sz="3600" dirty="0"/>
          </a:p>
        </p:txBody>
      </p:sp>
      <p:sp>
        <p:nvSpPr>
          <p:cNvPr id="6" name="Tijdelijke aanduiding voor inhoud 5">
            <a:extLst>
              <a:ext uri="{FF2B5EF4-FFF2-40B4-BE49-F238E27FC236}">
                <a16:creationId xmlns:a16="http://schemas.microsoft.com/office/drawing/2014/main" id="{C690225A-E440-41A7-8343-1DB9FD551575}"/>
              </a:ext>
            </a:extLst>
          </p:cNvPr>
          <p:cNvSpPr>
            <a:spLocks noGrp="1"/>
          </p:cNvSpPr>
          <p:nvPr>
            <p:ph idx="1"/>
          </p:nvPr>
        </p:nvSpPr>
        <p:spPr/>
        <p:txBody>
          <a:bodyPr/>
          <a:lstStyle/>
          <a:p>
            <a:pPr marL="0" indent="0">
              <a:buNone/>
            </a:pPr>
            <a:endParaRPr lang="nl-NL" dirty="0"/>
          </a:p>
        </p:txBody>
      </p:sp>
    </p:spTree>
    <p:extLst>
      <p:ext uri="{BB962C8B-B14F-4D97-AF65-F5344CB8AC3E}">
        <p14:creationId xmlns:p14="http://schemas.microsoft.com/office/powerpoint/2010/main" val="2205681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DA46E5-14C3-45BC-900C-4D41CFCF5FA8}"/>
              </a:ext>
            </a:extLst>
          </p:cNvPr>
          <p:cNvSpPr>
            <a:spLocks noGrp="1"/>
          </p:cNvSpPr>
          <p:nvPr>
            <p:ph type="title"/>
          </p:nvPr>
        </p:nvSpPr>
        <p:spPr>
          <a:xfrm>
            <a:off x="609601" y="273050"/>
            <a:ext cx="4011084" cy="880501"/>
          </a:xfrm>
        </p:spPr>
        <p:txBody>
          <a:bodyPr/>
          <a:lstStyle/>
          <a:p>
            <a:r>
              <a:rPr lang="nl-NL" dirty="0"/>
              <a:t>Vandaag</a:t>
            </a:r>
          </a:p>
        </p:txBody>
      </p:sp>
      <p:sp>
        <p:nvSpPr>
          <p:cNvPr id="4" name="Tijdelijke aanduiding voor tekst 3">
            <a:extLst>
              <a:ext uri="{FF2B5EF4-FFF2-40B4-BE49-F238E27FC236}">
                <a16:creationId xmlns:a16="http://schemas.microsoft.com/office/drawing/2014/main" id="{5B30B335-0B26-422F-8771-E6B18B639DF5}"/>
              </a:ext>
            </a:extLst>
          </p:cNvPr>
          <p:cNvSpPr>
            <a:spLocks noGrp="1"/>
          </p:cNvSpPr>
          <p:nvPr>
            <p:ph type="body" sz="half" idx="2"/>
          </p:nvPr>
        </p:nvSpPr>
        <p:spPr>
          <a:xfrm>
            <a:off x="609598" y="1153551"/>
            <a:ext cx="5312899" cy="5106572"/>
          </a:xfrm>
        </p:spPr>
        <p:txBody>
          <a:bodyPr>
            <a:normAutofit lnSpcReduction="10000"/>
          </a:bodyPr>
          <a:lstStyle/>
          <a:p>
            <a:r>
              <a:rPr lang="nl-NL" sz="2000" b="1" dirty="0" err="1"/>
              <a:t>Biobased</a:t>
            </a:r>
            <a:r>
              <a:rPr lang="nl-NL" sz="2000" b="1" dirty="0"/>
              <a:t> en circulaire (bouw)materialen</a:t>
            </a:r>
          </a:p>
          <a:p>
            <a:pPr marL="285750" indent="-285750">
              <a:buFontTx/>
              <a:buChar char="-"/>
            </a:pPr>
            <a:r>
              <a:rPr lang="nl-NL" sz="2000" dirty="0"/>
              <a:t>Je kan van de volgende materialen uitleggen hoe duurzaam ze zijn:</a:t>
            </a:r>
          </a:p>
          <a:p>
            <a:pPr marL="742953" lvl="1" indent="-285750">
              <a:buFontTx/>
              <a:buChar char="-"/>
            </a:pPr>
            <a:r>
              <a:rPr lang="nl-NL" sz="1800" dirty="0"/>
              <a:t>Bamboe</a:t>
            </a:r>
          </a:p>
          <a:p>
            <a:pPr marL="742953" lvl="1" indent="-285750">
              <a:buFontTx/>
              <a:buChar char="-"/>
            </a:pPr>
            <a:r>
              <a:rPr lang="nl-NL" sz="1800" dirty="0"/>
              <a:t>Hout</a:t>
            </a:r>
          </a:p>
          <a:p>
            <a:pPr marL="742953" lvl="1" indent="-285750">
              <a:buFontTx/>
              <a:buChar char="-"/>
            </a:pPr>
            <a:r>
              <a:rPr lang="nl-NL" sz="1800" dirty="0"/>
              <a:t>Hennep</a:t>
            </a:r>
          </a:p>
          <a:p>
            <a:pPr marL="742953" lvl="1" indent="-285750">
              <a:buFontTx/>
              <a:buChar char="-"/>
            </a:pPr>
            <a:r>
              <a:rPr lang="nl-NL" sz="1800" dirty="0"/>
              <a:t>Bio-composiet</a:t>
            </a:r>
          </a:p>
          <a:p>
            <a:pPr marL="742953" lvl="1" indent="-285750">
              <a:buFontTx/>
              <a:buChar char="-"/>
            </a:pPr>
            <a:r>
              <a:rPr lang="nl-NL" sz="1800" dirty="0"/>
              <a:t>Mycelium</a:t>
            </a:r>
          </a:p>
          <a:p>
            <a:pPr marL="285750" indent="-285750">
              <a:buFontTx/>
              <a:buChar char="-"/>
            </a:pPr>
            <a:r>
              <a:rPr lang="nl-NL" sz="2000" dirty="0"/>
              <a:t>Je kan van de volgende materialen enkele toepassingen benoemen:</a:t>
            </a:r>
          </a:p>
          <a:p>
            <a:pPr marL="742953" lvl="1" indent="-285750">
              <a:buFontTx/>
              <a:buChar char="-"/>
            </a:pPr>
            <a:r>
              <a:rPr lang="nl-NL" sz="1800" dirty="0"/>
              <a:t>Bamboe</a:t>
            </a:r>
          </a:p>
          <a:p>
            <a:pPr marL="742953" lvl="1" indent="-285750">
              <a:buFontTx/>
              <a:buChar char="-"/>
            </a:pPr>
            <a:r>
              <a:rPr lang="nl-NL" sz="1800" dirty="0"/>
              <a:t>hout</a:t>
            </a:r>
          </a:p>
          <a:p>
            <a:pPr marL="742953" lvl="1" indent="-285750">
              <a:buFontTx/>
              <a:buChar char="-"/>
            </a:pPr>
            <a:r>
              <a:rPr lang="nl-NL" sz="1800" dirty="0"/>
              <a:t>Hennep</a:t>
            </a:r>
          </a:p>
          <a:p>
            <a:pPr marL="742953" lvl="1" indent="-285750">
              <a:buFontTx/>
              <a:buChar char="-"/>
            </a:pPr>
            <a:r>
              <a:rPr lang="nl-NL" sz="1800" dirty="0"/>
              <a:t>Bio-composiet</a:t>
            </a:r>
          </a:p>
          <a:p>
            <a:pPr marL="742953" lvl="1" indent="-285750">
              <a:buFontTx/>
              <a:buChar char="-"/>
            </a:pPr>
            <a:r>
              <a:rPr lang="nl-NL" sz="1800" dirty="0"/>
              <a:t>Mycelium</a:t>
            </a:r>
          </a:p>
          <a:p>
            <a:pPr marL="742953" lvl="1" indent="-285750">
              <a:buFontTx/>
              <a:buChar char="-"/>
            </a:pPr>
            <a:r>
              <a:rPr lang="nl-NL" sz="1800" dirty="0"/>
              <a:t>Reststromen</a:t>
            </a:r>
          </a:p>
          <a:p>
            <a:endParaRPr lang="nl-NL" sz="2000" dirty="0"/>
          </a:p>
        </p:txBody>
      </p:sp>
      <p:pic>
        <p:nvPicPr>
          <p:cNvPr id="5" name="Tijdelijke aanduiding voor inhoud 4">
            <a:extLst>
              <a:ext uri="{FF2B5EF4-FFF2-40B4-BE49-F238E27FC236}">
                <a16:creationId xmlns:a16="http://schemas.microsoft.com/office/drawing/2014/main" id="{CECF8A94-B241-440C-9403-EC8070F34724}"/>
              </a:ext>
            </a:extLst>
          </p:cNvPr>
          <p:cNvPicPr>
            <a:picLocks noGrp="1" noChangeAspect="1"/>
          </p:cNvPicPr>
          <p:nvPr>
            <p:ph idx="1"/>
          </p:nvPr>
        </p:nvPicPr>
        <p:blipFill>
          <a:blip r:embed="rId2"/>
          <a:stretch>
            <a:fillRect/>
          </a:stretch>
        </p:blipFill>
        <p:spPr>
          <a:xfrm>
            <a:off x="7216562" y="924557"/>
            <a:ext cx="3555532" cy="4774001"/>
          </a:xfrm>
          <a:prstGeom prst="rect">
            <a:avLst/>
          </a:prstGeom>
        </p:spPr>
      </p:pic>
    </p:spTree>
    <p:extLst>
      <p:ext uri="{BB962C8B-B14F-4D97-AF65-F5344CB8AC3E}">
        <p14:creationId xmlns:p14="http://schemas.microsoft.com/office/powerpoint/2010/main" val="854702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B59874-ABEB-44BD-8C4F-1FC6393DD563}"/>
              </a:ext>
            </a:extLst>
          </p:cNvPr>
          <p:cNvSpPr>
            <a:spLocks noGrp="1"/>
          </p:cNvSpPr>
          <p:nvPr>
            <p:ph type="title"/>
          </p:nvPr>
        </p:nvSpPr>
        <p:spPr/>
        <p:txBody>
          <a:bodyPr>
            <a:normAutofit/>
          </a:bodyPr>
          <a:lstStyle/>
          <a:p>
            <a:r>
              <a:rPr lang="nl-NL" sz="2800" dirty="0" err="1"/>
              <a:t>Biobased</a:t>
            </a:r>
            <a:r>
              <a:rPr lang="nl-NL" sz="2800" dirty="0"/>
              <a:t> bouwen</a:t>
            </a:r>
          </a:p>
        </p:txBody>
      </p:sp>
      <p:sp>
        <p:nvSpPr>
          <p:cNvPr id="4" name="Tijdelijke aanduiding voor tekst 3">
            <a:extLst>
              <a:ext uri="{FF2B5EF4-FFF2-40B4-BE49-F238E27FC236}">
                <a16:creationId xmlns:a16="http://schemas.microsoft.com/office/drawing/2014/main" id="{EBE2D38C-8E9E-4456-8607-A3B7F7F69B97}"/>
              </a:ext>
            </a:extLst>
          </p:cNvPr>
          <p:cNvSpPr>
            <a:spLocks noGrp="1"/>
          </p:cNvSpPr>
          <p:nvPr>
            <p:ph type="body" sz="half" idx="2"/>
          </p:nvPr>
        </p:nvSpPr>
        <p:spPr>
          <a:xfrm>
            <a:off x="609601" y="1435101"/>
            <a:ext cx="3849857" cy="4691063"/>
          </a:xfrm>
        </p:spPr>
        <p:txBody>
          <a:bodyPr>
            <a:normAutofit/>
          </a:bodyPr>
          <a:lstStyle/>
          <a:p>
            <a:r>
              <a:rPr lang="nl-NL" sz="1800" b="1" dirty="0" err="1"/>
              <a:t>Biobased</a:t>
            </a:r>
            <a:r>
              <a:rPr lang="nl-NL" sz="1800" b="1" dirty="0"/>
              <a:t> bouwen </a:t>
            </a:r>
            <a:r>
              <a:rPr lang="nl-NL" sz="1800" i="1" dirty="0"/>
              <a:t>is een manier van bouwen die op de natuur gebaseerd is.  </a:t>
            </a:r>
          </a:p>
          <a:p>
            <a:endParaRPr lang="nl-NL" sz="1800" i="1" dirty="0"/>
          </a:p>
          <a:p>
            <a:r>
              <a:rPr lang="nl-NL" dirty="0"/>
              <a:t>Meestal bouwmaterialen die gegroeid zijn, soms wordt dit uitgebreid met vormentaal en technieken gebaseerd op de natuur dit wordt </a:t>
            </a:r>
            <a:r>
              <a:rPr lang="nl-NL" dirty="0" err="1"/>
              <a:t>biomimicry</a:t>
            </a:r>
            <a:r>
              <a:rPr lang="nl-NL" dirty="0"/>
              <a:t> genoemd, meer over in leerjaar 3. </a:t>
            </a:r>
          </a:p>
        </p:txBody>
      </p:sp>
      <p:pic>
        <p:nvPicPr>
          <p:cNvPr id="1026" name="Picture 2" descr="What Would Nature Do? - Biomimetic Product Design | Accelerator | Bionic  design, Biomimicry examples, Nature inspired design">
            <a:extLst>
              <a:ext uri="{FF2B5EF4-FFF2-40B4-BE49-F238E27FC236}">
                <a16:creationId xmlns:a16="http://schemas.microsoft.com/office/drawing/2014/main" id="{7D89368E-EBA7-4472-96F3-2114DFD7CC6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67263" y="1155065"/>
            <a:ext cx="6815137" cy="4089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928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10BC8D1-3691-4A1C-A146-FC45499FBC08}"/>
              </a:ext>
            </a:extLst>
          </p:cNvPr>
          <p:cNvSpPr>
            <a:spLocks noGrp="1"/>
          </p:cNvSpPr>
          <p:nvPr>
            <p:ph type="title"/>
          </p:nvPr>
        </p:nvSpPr>
        <p:spPr/>
        <p:txBody>
          <a:bodyPr/>
          <a:lstStyle/>
          <a:p>
            <a:endParaRPr lang="nl-NL"/>
          </a:p>
        </p:txBody>
      </p:sp>
      <p:pic>
        <p:nvPicPr>
          <p:cNvPr id="8" name="Tijdelijke aanduiding voor inhoud 7">
            <a:extLst>
              <a:ext uri="{FF2B5EF4-FFF2-40B4-BE49-F238E27FC236}">
                <a16:creationId xmlns:a16="http://schemas.microsoft.com/office/drawing/2014/main" id="{A20C3EA6-C587-44FC-8E43-6A02C15FECE1}"/>
              </a:ext>
            </a:extLst>
          </p:cNvPr>
          <p:cNvPicPr>
            <a:picLocks noGrp="1" noChangeAspect="1"/>
          </p:cNvPicPr>
          <p:nvPr>
            <p:ph idx="1"/>
          </p:nvPr>
        </p:nvPicPr>
        <p:blipFill rotWithShape="1">
          <a:blip r:embed="rId2"/>
          <a:srcRect l="6242" t="12118" r="65458" b="24720"/>
          <a:stretch/>
        </p:blipFill>
        <p:spPr>
          <a:xfrm>
            <a:off x="3472543" y="1254372"/>
            <a:ext cx="8027638" cy="5375028"/>
          </a:xfrm>
        </p:spPr>
      </p:pic>
      <p:pic>
        <p:nvPicPr>
          <p:cNvPr id="1026" name="Picture 2" descr="Ammoniet">
            <a:extLst>
              <a:ext uri="{FF2B5EF4-FFF2-40B4-BE49-F238E27FC236}">
                <a16:creationId xmlns:a16="http://schemas.microsoft.com/office/drawing/2014/main" id="{0413D64E-CD7A-4B89-9B04-1DFB66F3CF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206" y="2566220"/>
            <a:ext cx="3028668" cy="2988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6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D1DFAF0-AB9C-4B96-AB77-04E2D3848CF9}"/>
              </a:ext>
            </a:extLst>
          </p:cNvPr>
          <p:cNvSpPr>
            <a:spLocks noGrp="1"/>
          </p:cNvSpPr>
          <p:nvPr>
            <p:ph type="title"/>
          </p:nvPr>
        </p:nvSpPr>
        <p:spPr/>
        <p:txBody>
          <a:bodyPr/>
          <a:lstStyle/>
          <a:p>
            <a:r>
              <a:rPr lang="nl-NL" dirty="0"/>
              <a:t>H</a:t>
            </a:r>
            <a:r>
              <a:rPr lang="nl-NL" sz="2000" dirty="0"/>
              <a:t>out</a:t>
            </a:r>
            <a:endParaRPr lang="nl-NL" dirty="0"/>
          </a:p>
        </p:txBody>
      </p:sp>
      <p:sp>
        <p:nvSpPr>
          <p:cNvPr id="6" name="Tijdelijke aanduiding voor tekst 5">
            <a:extLst>
              <a:ext uri="{FF2B5EF4-FFF2-40B4-BE49-F238E27FC236}">
                <a16:creationId xmlns:a16="http://schemas.microsoft.com/office/drawing/2014/main" id="{A9DC7381-5556-41F0-ADFE-BC45D89DCCE6}"/>
              </a:ext>
            </a:extLst>
          </p:cNvPr>
          <p:cNvSpPr>
            <a:spLocks noGrp="1"/>
          </p:cNvSpPr>
          <p:nvPr>
            <p:ph type="body" sz="half" idx="2"/>
          </p:nvPr>
        </p:nvSpPr>
        <p:spPr>
          <a:xfrm>
            <a:off x="609601" y="1435100"/>
            <a:ext cx="4331854" cy="4691063"/>
          </a:xfrm>
        </p:spPr>
        <p:txBody>
          <a:bodyPr/>
          <a:lstStyle/>
          <a:p>
            <a:r>
              <a:rPr lang="nl-NL" b="1" dirty="0"/>
              <a:t>Voordelen</a:t>
            </a:r>
          </a:p>
          <a:p>
            <a:r>
              <a:rPr lang="nl-NL" dirty="0"/>
              <a:t>Lichter dan beton (5x)</a:t>
            </a:r>
          </a:p>
          <a:p>
            <a:r>
              <a:rPr lang="nl-NL" dirty="0"/>
              <a:t>Beter te hergebruiken</a:t>
            </a:r>
          </a:p>
          <a:p>
            <a:r>
              <a:rPr lang="nl-NL" dirty="0"/>
              <a:t>Verbruikt minder energie dan beton of steen (27x)</a:t>
            </a:r>
          </a:p>
          <a:p>
            <a:endParaRPr lang="nl-NL" dirty="0"/>
          </a:p>
          <a:p>
            <a:r>
              <a:rPr lang="nl-NL" b="1" dirty="0"/>
              <a:t>Nadeel</a:t>
            </a:r>
          </a:p>
          <a:p>
            <a:r>
              <a:rPr lang="nl-NL" dirty="0"/>
              <a:t>Houtbouw is duur</a:t>
            </a:r>
          </a:p>
          <a:p>
            <a:endParaRPr lang="nl-NL" dirty="0"/>
          </a:p>
          <a:p>
            <a:pPr algn="just"/>
            <a:endParaRPr lang="nl-NL" i="1" dirty="0"/>
          </a:p>
          <a:p>
            <a:pPr algn="just"/>
            <a:endParaRPr lang="nl-NL" i="1" dirty="0"/>
          </a:p>
          <a:p>
            <a:pPr algn="just"/>
            <a:r>
              <a:rPr lang="nl-NL" i="1" dirty="0"/>
              <a:t>Alleen al in de bossen in Nederland groeit ieder jaar voldoende hout voor 22 duizend nieuwe woningen.</a:t>
            </a:r>
          </a:p>
          <a:p>
            <a:pPr algn="just"/>
            <a:endParaRPr lang="nl-NL" i="1" dirty="0"/>
          </a:p>
          <a:p>
            <a:pPr algn="just"/>
            <a:r>
              <a:rPr lang="nl-NL" i="1" dirty="0"/>
              <a:t>CO2 opslaan in de gebouwen, stikstofuitstoot voorkomen, én het oplossen van de woningnood.</a:t>
            </a:r>
          </a:p>
        </p:txBody>
      </p:sp>
      <p:pic>
        <p:nvPicPr>
          <p:cNvPr id="1026" name="Picture 2" descr="hout">
            <a:hlinkClick r:id="rId3"/>
            <a:extLst>
              <a:ext uri="{FF2B5EF4-FFF2-40B4-BE49-F238E27FC236}">
                <a16:creationId xmlns:a16="http://schemas.microsoft.com/office/drawing/2014/main" id="{12D26563-F4E7-489A-B363-E24F4A8B92D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096000" y="415925"/>
            <a:ext cx="5318883" cy="3013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ick-me-arrow - WindowAgent #2803961 - PNG Images - PNGio">
            <a:extLst>
              <a:ext uri="{FF2B5EF4-FFF2-40B4-BE49-F238E27FC236}">
                <a16:creationId xmlns:a16="http://schemas.microsoft.com/office/drawing/2014/main" id="{C10F774D-C00F-4F37-9104-9A1065E913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3126" y="566198"/>
            <a:ext cx="867049" cy="100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44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lgemene powerpoint Sterk Merk">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TotalTime>
  <Words>1360</Words>
  <Application>Microsoft Office PowerPoint</Application>
  <PresentationFormat>Breedbeeld</PresentationFormat>
  <Paragraphs>193</Paragraphs>
  <Slides>26</Slides>
  <Notes>7</Notes>
  <HiddenSlides>0</HiddenSlides>
  <MMClips>0</MMClips>
  <ScaleCrop>false</ScaleCrop>
  <HeadingPairs>
    <vt:vector size="6" baseType="variant">
      <vt:variant>
        <vt:lpstr>Gebruikte lettertypen</vt:lpstr>
      </vt:variant>
      <vt:variant>
        <vt:i4>11</vt:i4>
      </vt:variant>
      <vt:variant>
        <vt:lpstr>Thema</vt:lpstr>
      </vt:variant>
      <vt:variant>
        <vt:i4>2</vt:i4>
      </vt:variant>
      <vt:variant>
        <vt:lpstr>Diatitels</vt:lpstr>
      </vt:variant>
      <vt:variant>
        <vt:i4>26</vt:i4>
      </vt:variant>
    </vt:vector>
  </HeadingPairs>
  <TitlesOfParts>
    <vt:vector size="39" baseType="lpstr">
      <vt:lpstr>Arial</vt:lpstr>
      <vt:lpstr>Calibri</vt:lpstr>
      <vt:lpstr>Calibri Light</vt:lpstr>
      <vt:lpstr>IBM Plex Serif</vt:lpstr>
      <vt:lpstr>Raleway</vt:lpstr>
      <vt:lpstr>Roboto</vt:lpstr>
      <vt:lpstr>Rockwell</vt:lpstr>
      <vt:lpstr>Segoe UI</vt:lpstr>
      <vt:lpstr>Tahoma</vt:lpstr>
      <vt:lpstr>Wingdings</vt:lpstr>
      <vt:lpstr>WordVisiCarriageReturn_MSFontService</vt:lpstr>
      <vt:lpstr>Kantoorthema</vt:lpstr>
      <vt:lpstr>Algemene powerpoint Sterk Merk</vt:lpstr>
      <vt:lpstr>PowerPoint-presentatie</vt:lpstr>
      <vt:lpstr>PowerPoint-presentatie</vt:lpstr>
      <vt:lpstr>PowerPoint-presentatie</vt:lpstr>
      <vt:lpstr>Vorige week</vt:lpstr>
      <vt:lpstr> www.menti.com – code 7568 2188 </vt:lpstr>
      <vt:lpstr>Vandaag</vt:lpstr>
      <vt:lpstr>Biobased bouwen</vt:lpstr>
      <vt:lpstr>PowerPoint-presentatie</vt:lpstr>
      <vt:lpstr>Hout</vt:lpstr>
      <vt:lpstr>Bamboe</vt:lpstr>
      <vt:lpstr>Bamboe groeit in tropische en subtropische gebieden. </vt:lpstr>
      <vt:lpstr>Hennep</vt:lpstr>
      <vt:lpstr>Zuiverende plantensoorten</vt:lpstr>
      <vt:lpstr>Bio-composiet</vt:lpstr>
      <vt:lpstr>Mycelium</vt:lpstr>
      <vt:lpstr>Duurzame materialen</vt:lpstr>
      <vt:lpstr> www.menti.com – code 7568 2188 </vt:lpstr>
      <vt:lpstr>Circulair zijn en doen met vier simpele vragen</vt:lpstr>
      <vt:lpstr>R-ladder</vt:lpstr>
      <vt:lpstr>Vandaag</vt:lpstr>
      <vt:lpstr>PowerPoint-presentatie</vt:lpstr>
      <vt:lpstr>PowerPoint-presentatie</vt:lpstr>
      <vt:lpstr>PowerPoint-presentatie</vt:lpstr>
      <vt:lpstr>Toepassingen van Biocomposiet</vt:lpstr>
      <vt:lpstr>Toepassingen van mycelium</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Gerjan de Ruiter</dc:creator>
  <cp:lastModifiedBy>Gerjan de Ruiter</cp:lastModifiedBy>
  <cp:revision>1</cp:revision>
  <dcterms:created xsi:type="dcterms:W3CDTF">2021-06-08T12:17:26Z</dcterms:created>
  <dcterms:modified xsi:type="dcterms:W3CDTF">2021-06-09T12:12:56Z</dcterms:modified>
</cp:coreProperties>
</file>